
<file path=[Content_Types].xml><?xml version="1.0" encoding="utf-8"?>
<Types xmlns="http://schemas.openxmlformats.org/package/2006/content-types">
  <Default Extension="fntdata" ContentType="application/x-fontdata"/>
  <Default Extension="jfif"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76" r:id="rId12"/>
    <p:sldId id="277" r:id="rId13"/>
    <p:sldId id="278" r:id="rId14"/>
    <p:sldId id="279" r:id="rId15"/>
    <p:sldId id="280" r:id="rId16"/>
    <p:sldId id="281" r:id="rId17"/>
    <p:sldId id="282" r:id="rId18"/>
    <p:sldId id="283" r:id="rId19"/>
    <p:sldId id="274" r:id="rId20"/>
    <p:sldId id="284" r:id="rId21"/>
  </p:sldIdLst>
  <p:sldSz cx="9144000" cy="5143500" type="screen16x9"/>
  <p:notesSz cx="6858000" cy="9144000"/>
  <p:embeddedFontLst>
    <p:embeddedFont>
      <p:font typeface="Calibri" panose="020F0502020204030204" pitchFamily="34" charset="0"/>
      <p:regular r:id="rId23"/>
      <p:bold r:id="rId24"/>
      <p:italic r:id="rId25"/>
      <p:boldItalic r:id="rId26"/>
    </p:embeddedFont>
    <p:embeddedFont>
      <p:font typeface="Lato" panose="020F0502020204030203" pitchFamily="34" charset="0"/>
      <p:regular r:id="rId27"/>
      <p:bold r:id="rId28"/>
      <p:italic r:id="rId29"/>
      <p:boldItalic r:id="rId30"/>
    </p:embeddedFont>
    <p:embeddedFont>
      <p:font typeface="Noto Sans" panose="020B0502040504020204" pitchFamily="34"/>
      <p:regular r:id="rId31"/>
      <p:bold r:id="rId32"/>
      <p:italic r:id="rId33"/>
      <p:boldItalic r:id="rId34"/>
    </p:embeddedFont>
    <p:embeddedFont>
      <p:font typeface="Roboto" panose="02000000000000000000" pitchFamily="2"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CB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63"/>
    <p:restoredTop sz="88615"/>
  </p:normalViewPr>
  <p:slideViewPr>
    <p:cSldViewPr snapToGrid="0">
      <p:cViewPr varScale="1">
        <p:scale>
          <a:sx n="129" d="100"/>
          <a:sy n="129" d="100"/>
        </p:scale>
        <p:origin x="792"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docs.google.com/document/d/1PDddYK6ahETO4FP2YF8_xf9JQq2aR1weT9GBHggFqyo/edit"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s://docs.google.com/document/d/135BRL6OrOurYWKf0n-uPFa6RA9CS9crnDLDMqKspcdg/edit" TargetMode="External"/><Relationship Id="rId5" Type="http://schemas.openxmlformats.org/officeDocument/2006/relationships/hyperlink" Target="https://docs.google.com/document/d/153J3-nmsk4eUBFr_zIGcOnZqEeTVYay_rMUyeQ1ugBQ/edit" TargetMode="External"/><Relationship Id="rId4" Type="http://schemas.openxmlformats.org/officeDocument/2006/relationships/hyperlink" Target="https://docs.google.com/presentation/d/14p6YhhxVtJ8OxI_EoQL1htcN3U9nepFetLCMQCKY588/edit"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docs.google.com/spreadsheets/d/1K7d9AbBkjCFLgIMBo3sJnIE-4LkMLSnsBTC_xMkE5Ps/edit#gid=0"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docs.google.com/document/d/1PDddYK6ahETO4FP2YF8_xf9JQq2aR1weT9GBHggFqyo/edit"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docs.google.com/document/d/135BRL6OrOurYWKf0n-uPFa6RA9CS9crnDLDMqKspcdg/edit" TargetMode="External"/><Relationship Id="rId5" Type="http://schemas.openxmlformats.org/officeDocument/2006/relationships/hyperlink" Target="https://docs.google.com/document/d/153J3-nmsk4eUBFr_zIGcOnZqEeTVYay_rMUyeQ1ugBQ/edit" TargetMode="External"/><Relationship Id="rId4" Type="http://schemas.openxmlformats.org/officeDocument/2006/relationships/hyperlink" Target="https://docs.google.com/presentation/d/14p6YhhxVtJ8OxI_EoQL1htcN3U9nepFetLCMQCKY588/edit"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cb9a0b07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cb9a0b07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START MEETING 1 HERE</a:t>
            </a:r>
            <a:endParaRPr dirty="0"/>
          </a:p>
          <a:p>
            <a:pPr marL="0" lvl="0" indent="0" algn="l" rtl="0">
              <a:spcBef>
                <a:spcPts val="0"/>
              </a:spcBef>
              <a:spcAft>
                <a:spcPts val="0"/>
              </a:spcAft>
              <a:buNone/>
            </a:pPr>
            <a:endParaRPr dirty="0"/>
          </a:p>
          <a:p>
            <a:pPr marL="0" lvl="0" indent="0" algn="l" rtl="0">
              <a:lnSpc>
                <a:spcPct val="115000"/>
              </a:lnSpc>
              <a:spcBef>
                <a:spcPts val="0"/>
              </a:spcBef>
              <a:spcAft>
                <a:spcPts val="0"/>
              </a:spcAft>
              <a:buClr>
                <a:schemeClr val="dk1"/>
              </a:buClr>
              <a:buSzPts val="1100"/>
              <a:buFont typeface="Arial"/>
              <a:buNone/>
            </a:pPr>
            <a:r>
              <a:rPr lang="en" i="1" dirty="0">
                <a:solidFill>
                  <a:schemeClr val="dk1"/>
                </a:solidFill>
                <a:latin typeface="Roboto"/>
                <a:ea typeface="Roboto"/>
                <a:cs typeface="Roboto"/>
                <a:sym typeface="Roboto"/>
              </a:rPr>
              <a:t>Meeting Goals: Conduct a local stocktake of your municipality’s state of current and future climate action.</a:t>
            </a:r>
            <a:endParaRPr i="1"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15000"/>
              </a:lnSpc>
              <a:spcBef>
                <a:spcPts val="0"/>
              </a:spcBef>
              <a:spcAft>
                <a:spcPts val="0"/>
              </a:spcAft>
              <a:buNone/>
            </a:pPr>
            <a:r>
              <a:rPr lang="en" i="1" dirty="0">
                <a:latin typeface="Roboto"/>
                <a:ea typeface="Roboto"/>
                <a:cs typeface="Roboto"/>
                <a:sym typeface="Roboto"/>
              </a:rPr>
              <a:t>Materials: </a:t>
            </a:r>
            <a:r>
              <a:rPr lang="en" i="1" dirty="0">
                <a:solidFill>
                  <a:schemeClr val="dk1"/>
                </a:solidFill>
                <a:latin typeface="Noto Sans"/>
                <a:ea typeface="Noto Sans"/>
                <a:cs typeface="Noto Sans"/>
                <a:sym typeface="Noto Sans"/>
              </a:rPr>
              <a:t>Computer, projector, video set-up, microphone(s), </a:t>
            </a:r>
            <a:r>
              <a:rPr lang="en" i="1" u="sng" dirty="0">
                <a:solidFill>
                  <a:srgbClr val="1155CC"/>
                </a:solidFill>
                <a:latin typeface="Noto Sans"/>
                <a:ea typeface="Noto Sans"/>
                <a:cs typeface="Noto Sans"/>
                <a:sym typeface="Noto Sans"/>
                <a:hlinkClick r:id="rId3">
                  <a:extLst>
                    <a:ext uri="{A12FA001-AC4F-418D-AE19-62706E023703}">
                      <ahyp:hlinkClr xmlns:ahyp="http://schemas.microsoft.com/office/drawing/2018/hyperlinkcolor" val="tx"/>
                    </a:ext>
                  </a:extLst>
                </a:hlinkClick>
              </a:rPr>
              <a:t>list of activities</a:t>
            </a:r>
            <a:r>
              <a:rPr lang="en" i="1" dirty="0">
                <a:solidFill>
                  <a:schemeClr val="dk1"/>
                </a:solidFill>
                <a:latin typeface="Noto Sans"/>
                <a:ea typeface="Noto Sans"/>
                <a:cs typeface="Noto Sans"/>
                <a:sym typeface="Noto Sans"/>
              </a:rPr>
              <a:t>, updated </a:t>
            </a:r>
            <a:r>
              <a:rPr lang="en" i="1" u="sng" dirty="0">
                <a:solidFill>
                  <a:srgbClr val="1155CC"/>
                </a:solidFill>
                <a:latin typeface="Noto Sans"/>
                <a:ea typeface="Noto Sans"/>
                <a:cs typeface="Noto Sans"/>
                <a:sym typeface="Noto Sans"/>
                <a:hlinkClick r:id="rId4">
                  <a:extLst>
                    <a:ext uri="{A12FA001-AC4F-418D-AE19-62706E023703}">
                      <ahyp:hlinkClr xmlns:ahyp="http://schemas.microsoft.com/office/drawing/2018/hyperlinkcolor" val="tx"/>
                    </a:ext>
                  </a:extLst>
                </a:hlinkClick>
              </a:rPr>
              <a:t>slide deck</a:t>
            </a:r>
            <a:r>
              <a:rPr lang="en" i="1" dirty="0">
                <a:solidFill>
                  <a:schemeClr val="dk1"/>
                </a:solidFill>
                <a:latin typeface="Noto Sans"/>
                <a:ea typeface="Noto Sans"/>
                <a:cs typeface="Noto Sans"/>
                <a:sym typeface="Noto Sans"/>
              </a:rPr>
              <a:t>, markers, tape, pencils/pens, post-it notes, printed </a:t>
            </a:r>
            <a:r>
              <a:rPr lang="en" i="1" u="sng" dirty="0">
                <a:solidFill>
                  <a:srgbClr val="1155CC"/>
                </a:solidFill>
                <a:latin typeface="Noto Sans"/>
                <a:ea typeface="Noto Sans"/>
                <a:cs typeface="Noto Sans"/>
                <a:sym typeface="Noto Sans"/>
                <a:hlinkClick r:id="rId5">
                  <a:extLst>
                    <a:ext uri="{A12FA001-AC4F-418D-AE19-62706E023703}">
                      <ahyp:hlinkClr xmlns:ahyp="http://schemas.microsoft.com/office/drawing/2018/hyperlinkcolor" val="tx"/>
                    </a:ext>
                  </a:extLst>
                </a:hlinkClick>
              </a:rPr>
              <a:t>sign-in sheet</a:t>
            </a:r>
            <a:r>
              <a:rPr lang="en" i="1" dirty="0">
                <a:solidFill>
                  <a:schemeClr val="dk1"/>
                </a:solidFill>
                <a:latin typeface="Noto Sans"/>
                <a:ea typeface="Noto Sans"/>
                <a:cs typeface="Noto Sans"/>
                <a:sym typeface="Noto Sans"/>
              </a:rPr>
              <a:t>, and printed </a:t>
            </a:r>
            <a:r>
              <a:rPr lang="en" i="1" u="sng" dirty="0">
                <a:solidFill>
                  <a:srgbClr val="1155CC"/>
                </a:solidFill>
                <a:latin typeface="Noto Sans"/>
                <a:ea typeface="Noto Sans"/>
                <a:cs typeface="Noto Sans"/>
                <a:sym typeface="Noto Sans"/>
                <a:hlinkClick r:id="rId6">
                  <a:extLst>
                    <a:ext uri="{A12FA001-AC4F-418D-AE19-62706E023703}">
                      <ahyp:hlinkClr xmlns:ahyp="http://schemas.microsoft.com/office/drawing/2018/hyperlinkcolor" val="tx"/>
                    </a:ext>
                  </a:extLst>
                </a:hlinkClick>
              </a:rPr>
              <a:t>participant guide</a:t>
            </a:r>
            <a:endParaRPr i="1" dirty="0">
              <a:solidFill>
                <a:schemeClr val="dk1"/>
              </a:solidFill>
              <a:latin typeface="Noto Sans"/>
              <a:ea typeface="Noto Sans"/>
              <a:cs typeface="Noto Sans"/>
              <a:sym typeface="Noto Sans"/>
            </a:endParaRPr>
          </a:p>
          <a:p>
            <a:pPr marL="0" lvl="0" indent="0" algn="l" rtl="0">
              <a:lnSpc>
                <a:spcPct val="115000"/>
              </a:lnSpc>
              <a:spcBef>
                <a:spcPts val="0"/>
              </a:spcBef>
              <a:spcAft>
                <a:spcPts val="0"/>
              </a:spcAft>
              <a:buNone/>
            </a:pPr>
            <a:endParaRPr i="1" dirty="0">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i="1" dirty="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2e8d9d493b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2e8d9d493b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a:solidFill>
                  <a:schemeClr val="dk1"/>
                </a:solidFill>
                <a:latin typeface="Roboto"/>
                <a:ea typeface="Roboto"/>
                <a:cs typeface="Roboto"/>
                <a:sym typeface="Roboto"/>
              </a:rPr>
              <a:t>[20-30 minute] Roundtable Discussion 1: Where are we?</a:t>
            </a:r>
            <a:endParaRPr b="1">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a:solidFill>
                  <a:schemeClr val="dk1"/>
                </a:solidFill>
                <a:latin typeface="Roboto"/>
                <a:ea typeface="Roboto"/>
                <a:cs typeface="Roboto"/>
                <a:sym typeface="Roboto"/>
              </a:rPr>
              <a:t>[5 minute] Presentation from Community Group Representative </a:t>
            </a:r>
            <a:endParaRPr b="1">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a:solidFill>
                  <a:schemeClr val="dk1"/>
                </a:solidFill>
                <a:latin typeface="Roboto"/>
                <a:ea typeface="Roboto"/>
                <a:cs typeface="Roboto"/>
                <a:sym typeface="Roboto"/>
              </a:rPr>
              <a:t>[10 minute] Break to review roundtable discussion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Clr>
                <a:schemeClr val="dk1"/>
              </a:buClr>
              <a:buSzPts val="1100"/>
              <a:buFont typeface="Arial"/>
              <a:buNone/>
            </a:pPr>
            <a:r>
              <a:rPr lang="en-US" b="0" dirty="0">
                <a:solidFill>
                  <a:schemeClr val="dk1"/>
                </a:solidFill>
                <a:latin typeface="Calibri" panose="020F0502020204030204" pitchFamily="34" charset="0"/>
                <a:ea typeface="Roboto"/>
                <a:cs typeface="Calibri" panose="020F0502020204030204" pitchFamily="34" charset="0"/>
                <a:sym typeface="Roboto"/>
              </a:rPr>
              <a:t>[20-30 minute] Roundtable Discussion 1: Where are we?</a:t>
            </a:r>
          </a:p>
          <a:p>
            <a:pPr marL="0" lvl="0" indent="0" algn="l" rtl="0">
              <a:lnSpc>
                <a:spcPct val="115000"/>
              </a:lnSpc>
              <a:spcBef>
                <a:spcPts val="0"/>
              </a:spcBef>
              <a:spcAft>
                <a:spcPts val="0"/>
              </a:spcAft>
              <a:buClr>
                <a:schemeClr val="dk1"/>
              </a:buClr>
              <a:buSzPts val="1100"/>
              <a:buFont typeface="Arial"/>
              <a:buNone/>
            </a:pPr>
            <a:endParaRPr lang="en-US" b="0" dirty="0">
              <a:solidFill>
                <a:schemeClr val="dk1"/>
              </a:solidFill>
              <a:latin typeface="Calibri" panose="020F0502020204030204" pitchFamily="34" charset="0"/>
              <a:ea typeface="Roboto"/>
              <a:cs typeface="Calibri" panose="020F0502020204030204" pitchFamily="34" charset="0"/>
              <a:sym typeface="Roboto"/>
            </a:endParaRPr>
          </a:p>
          <a:p>
            <a:pPr marL="0" lvl="0" indent="0" algn="l" rtl="0">
              <a:lnSpc>
                <a:spcPct val="115000"/>
              </a:lnSpc>
              <a:spcBef>
                <a:spcPts val="0"/>
              </a:spcBef>
              <a:spcAft>
                <a:spcPts val="0"/>
              </a:spcAft>
              <a:buClr>
                <a:schemeClr val="dk1"/>
              </a:buClr>
              <a:buSzPts val="1100"/>
              <a:buFont typeface="Arial"/>
              <a:buNone/>
            </a:pPr>
            <a:r>
              <a:rPr lang="en-US" b="0" dirty="0">
                <a:solidFill>
                  <a:schemeClr val="dk1"/>
                </a:solidFill>
                <a:latin typeface="Calibri" panose="020F0502020204030204" pitchFamily="34" charset="0"/>
                <a:ea typeface="Roboto"/>
                <a:cs typeface="Calibri" panose="020F0502020204030204" pitchFamily="34" charset="0"/>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0" dirty="0">
              <a:solidFill>
                <a:schemeClr val="dk1"/>
              </a:solidFill>
              <a:latin typeface="Calibri" panose="020F0502020204030204" pitchFamily="34" charset="0"/>
              <a:ea typeface="Roboto"/>
              <a:cs typeface="Calibri" panose="020F0502020204030204" pitchFamily="34" charset="0"/>
              <a:sym typeface="Roboto"/>
            </a:endParaRPr>
          </a:p>
          <a:p>
            <a:pPr marL="0" lvl="0" indent="0" algn="l" rtl="0">
              <a:lnSpc>
                <a:spcPct val="115000"/>
              </a:lnSpc>
              <a:spcBef>
                <a:spcPts val="0"/>
              </a:spcBef>
              <a:spcAft>
                <a:spcPts val="0"/>
              </a:spcAft>
              <a:buClr>
                <a:schemeClr val="dk1"/>
              </a:buClr>
              <a:buSzPts val="1100"/>
              <a:buFont typeface="Arial"/>
              <a:buNone/>
            </a:pPr>
            <a:r>
              <a:rPr lang="en-US" b="0" dirty="0">
                <a:solidFill>
                  <a:schemeClr val="dk1"/>
                </a:solidFill>
                <a:latin typeface="Calibri" panose="020F0502020204030204" pitchFamily="34" charset="0"/>
                <a:ea typeface="Roboto"/>
                <a:cs typeface="Calibri" panose="020F0502020204030204" pitchFamily="34" charset="0"/>
                <a:sym typeface="Roboto"/>
              </a:rPr>
              <a:t>[10 minute] Break to review roundtable discussion</a:t>
            </a:r>
          </a:p>
        </p:txBody>
      </p:sp>
    </p:spTree>
    <p:extLst>
      <p:ext uri="{BB962C8B-B14F-4D97-AF65-F5344CB8AC3E}">
        <p14:creationId xmlns:p14="http://schemas.microsoft.com/office/powerpoint/2010/main" val="2762162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Clr>
                <a:schemeClr val="dk1"/>
              </a:buClr>
              <a:buSzPts val="1100"/>
              <a:buFont typeface="Arial"/>
              <a:buNone/>
            </a:pPr>
            <a:r>
              <a:rPr lang="en-US" b="0" dirty="0">
                <a:solidFill>
                  <a:schemeClr val="dk1"/>
                </a:solidFill>
                <a:latin typeface="Calibri" panose="020F0502020204030204" pitchFamily="34" charset="0"/>
                <a:ea typeface="Roboto"/>
                <a:cs typeface="Calibri" panose="020F0502020204030204" pitchFamily="34" charset="0"/>
                <a:sym typeface="Roboto"/>
              </a:rPr>
              <a:t>[20-30 minute] Roundtable Discussion 1: Where are we?</a:t>
            </a:r>
          </a:p>
          <a:p>
            <a:pPr marL="0" lvl="0" indent="0" algn="l" rtl="0">
              <a:lnSpc>
                <a:spcPct val="115000"/>
              </a:lnSpc>
              <a:spcBef>
                <a:spcPts val="0"/>
              </a:spcBef>
              <a:spcAft>
                <a:spcPts val="0"/>
              </a:spcAft>
              <a:buClr>
                <a:schemeClr val="dk1"/>
              </a:buClr>
              <a:buSzPts val="1100"/>
              <a:buFont typeface="Arial"/>
              <a:buNone/>
            </a:pPr>
            <a:endParaRPr lang="en-US" b="0" dirty="0">
              <a:solidFill>
                <a:schemeClr val="dk1"/>
              </a:solidFill>
              <a:latin typeface="Calibri" panose="020F0502020204030204" pitchFamily="34" charset="0"/>
              <a:ea typeface="Roboto"/>
              <a:cs typeface="Calibri" panose="020F0502020204030204" pitchFamily="34" charset="0"/>
              <a:sym typeface="Roboto"/>
            </a:endParaRPr>
          </a:p>
          <a:p>
            <a:pPr marL="0" lvl="0" indent="0" algn="l" rtl="0">
              <a:lnSpc>
                <a:spcPct val="115000"/>
              </a:lnSpc>
              <a:spcBef>
                <a:spcPts val="0"/>
              </a:spcBef>
              <a:spcAft>
                <a:spcPts val="0"/>
              </a:spcAft>
              <a:buClr>
                <a:schemeClr val="dk1"/>
              </a:buClr>
              <a:buSzPts val="1100"/>
              <a:buFont typeface="Arial"/>
              <a:buNone/>
            </a:pPr>
            <a:r>
              <a:rPr lang="en-US" b="0" dirty="0">
                <a:solidFill>
                  <a:schemeClr val="dk1"/>
                </a:solidFill>
                <a:latin typeface="Calibri" panose="020F0502020204030204" pitchFamily="34" charset="0"/>
                <a:ea typeface="Roboto"/>
                <a:cs typeface="Calibri" panose="020F0502020204030204" pitchFamily="34" charset="0"/>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0" dirty="0">
              <a:solidFill>
                <a:schemeClr val="dk1"/>
              </a:solidFill>
              <a:latin typeface="Calibri" panose="020F0502020204030204" pitchFamily="34" charset="0"/>
              <a:ea typeface="Roboto"/>
              <a:cs typeface="Calibri" panose="020F0502020204030204" pitchFamily="34" charset="0"/>
              <a:sym typeface="Roboto"/>
            </a:endParaRPr>
          </a:p>
          <a:p>
            <a:pPr marL="0" lvl="0" indent="0" algn="l" rtl="0">
              <a:lnSpc>
                <a:spcPct val="115000"/>
              </a:lnSpc>
              <a:spcBef>
                <a:spcPts val="0"/>
              </a:spcBef>
              <a:spcAft>
                <a:spcPts val="0"/>
              </a:spcAft>
              <a:buClr>
                <a:schemeClr val="dk1"/>
              </a:buClr>
              <a:buSzPts val="1100"/>
              <a:buFont typeface="Arial"/>
              <a:buNone/>
            </a:pPr>
            <a:r>
              <a:rPr lang="en-US" b="0" dirty="0">
                <a:solidFill>
                  <a:schemeClr val="dk1"/>
                </a:solidFill>
                <a:latin typeface="Calibri" panose="020F0502020204030204" pitchFamily="34" charset="0"/>
                <a:ea typeface="Roboto"/>
                <a:cs typeface="Calibri" panose="020F0502020204030204" pitchFamily="34" charset="0"/>
                <a:sym typeface="Roboto"/>
              </a:rPr>
              <a:t>[10 minute] Break to review roundtable discussion</a:t>
            </a:r>
          </a:p>
          <a:p>
            <a:pPr marL="0" lvl="0" indent="0" algn="l" rtl="0">
              <a:lnSpc>
                <a:spcPct val="115000"/>
              </a:lnSpc>
              <a:spcBef>
                <a:spcPts val="0"/>
              </a:spcBef>
              <a:spcAft>
                <a:spcPts val="0"/>
              </a:spcAft>
              <a:buClr>
                <a:schemeClr val="dk1"/>
              </a:buClr>
              <a:buSzPts val="1100"/>
              <a:buFont typeface="Arial"/>
              <a:buNone/>
            </a:pPr>
            <a:endParaRPr lang="en-US" b="0" dirty="0">
              <a:latin typeface="Calibri" panose="020F0502020204030204" pitchFamily="34" charset="0"/>
              <a:ea typeface="Roboto"/>
              <a:cs typeface="Calibri" panose="020F0502020204030204" pitchFamily="34" charset="0"/>
              <a:sym typeface="Roboto"/>
            </a:endParaRPr>
          </a:p>
          <a:p>
            <a:pPr marL="0" lvl="0" indent="0" algn="l" rtl="0">
              <a:lnSpc>
                <a:spcPct val="115000"/>
              </a:lnSpc>
              <a:spcBef>
                <a:spcPts val="0"/>
              </a:spcBef>
              <a:spcAft>
                <a:spcPts val="0"/>
              </a:spcAft>
              <a:buClr>
                <a:schemeClr val="dk1"/>
              </a:buClr>
              <a:buSzPts val="1100"/>
              <a:buFont typeface="Arial"/>
              <a:buNone/>
            </a:pPr>
            <a:r>
              <a:rPr lang="en-US" b="0" dirty="0">
                <a:latin typeface="Calibri" panose="020F0502020204030204" pitchFamily="34" charset="0"/>
                <a:ea typeface="Roboto"/>
                <a:cs typeface="Calibri" panose="020F0502020204030204" pitchFamily="34" charset="0"/>
                <a:sym typeface="Roboto"/>
              </a:rPr>
              <a:t>Question 4 can include: </a:t>
            </a:r>
          </a:p>
          <a:p>
            <a:pPr marL="171450" lvl="0" indent="-171450" algn="l" rtl="0">
              <a:lnSpc>
                <a:spcPct val="115000"/>
              </a:lnSpc>
              <a:spcBef>
                <a:spcPts val="0"/>
              </a:spcBef>
              <a:spcAft>
                <a:spcPts val="0"/>
              </a:spcAft>
              <a:buClr>
                <a:schemeClr val="dk1"/>
              </a:buClr>
              <a:buSzPts val="1100"/>
            </a:pPr>
            <a:r>
              <a:rPr lang="en-US" b="0" dirty="0">
                <a:latin typeface="Calibri" panose="020F0502020204030204" pitchFamily="34" charset="0"/>
                <a:ea typeface="Roboto"/>
                <a:cs typeface="Calibri" panose="020F0502020204030204" pitchFamily="34" charset="0"/>
                <a:sym typeface="Roboto"/>
              </a:rPr>
              <a:t>Does the NDC include specific references to locally relevant sectors, such as: buildings, transport/mobility, waste, demand-side energy efficiency, renewable energy, sustainable consumption or production, procurement, biodiversity?</a:t>
            </a:r>
          </a:p>
          <a:p>
            <a:pPr marL="171450" lvl="0" indent="-171450" algn="l" rtl="0">
              <a:lnSpc>
                <a:spcPct val="115000"/>
              </a:lnSpc>
              <a:spcBef>
                <a:spcPts val="0"/>
              </a:spcBef>
              <a:spcAft>
                <a:spcPts val="0"/>
              </a:spcAft>
              <a:buClr>
                <a:schemeClr val="dk1"/>
              </a:buClr>
              <a:buSzPts val="1100"/>
            </a:pPr>
            <a:r>
              <a:rPr lang="en-US" b="0" dirty="0">
                <a:latin typeface="Calibri" panose="020F0502020204030204" pitchFamily="34" charset="0"/>
                <a:ea typeface="Roboto"/>
                <a:cs typeface="Calibri" panose="020F0502020204030204" pitchFamily="34" charset="0"/>
                <a:sym typeface="Roboto"/>
              </a:rPr>
              <a:t>If yes, describe the consultations that have happened with respective local and regional governments?</a:t>
            </a:r>
          </a:p>
          <a:p>
            <a:endParaRPr lang="en-US" dirty="0"/>
          </a:p>
        </p:txBody>
      </p:sp>
    </p:spTree>
    <p:extLst>
      <p:ext uri="{BB962C8B-B14F-4D97-AF65-F5344CB8AC3E}">
        <p14:creationId xmlns:p14="http://schemas.microsoft.com/office/powerpoint/2010/main" val="835263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2e8d9d493b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2e8d9d493b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[20-30 minute] Roundtable Discussion 2: Where do we want to go?</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[10 minute] Break to review roundtable discussion</a:t>
            </a:r>
          </a:p>
        </p:txBody>
      </p:sp>
    </p:spTree>
    <p:extLst>
      <p:ext uri="{BB962C8B-B14F-4D97-AF65-F5344CB8AC3E}">
        <p14:creationId xmlns:p14="http://schemas.microsoft.com/office/powerpoint/2010/main" val="690269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[20-30 minute] Roundtable Discussion 2: Where do we want to go?</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None/>
            </a:pPr>
            <a:r>
              <a:rPr lang="en-US" b="1" dirty="0">
                <a:solidFill>
                  <a:schemeClr val="dk1"/>
                </a:solidFill>
                <a:latin typeface="Roboto"/>
                <a:ea typeface="Roboto"/>
                <a:cs typeface="Roboto"/>
                <a:sym typeface="Roboto"/>
              </a:rPr>
              <a:t>[10 minute] Break to review roundtable discussion</a:t>
            </a:r>
            <a:endParaRPr lang="en-US" dirty="0"/>
          </a:p>
          <a:p>
            <a:endParaRPr lang="en-US" dirty="0"/>
          </a:p>
        </p:txBody>
      </p:sp>
    </p:spTree>
    <p:extLst>
      <p:ext uri="{BB962C8B-B14F-4D97-AF65-F5344CB8AC3E}">
        <p14:creationId xmlns:p14="http://schemas.microsoft.com/office/powerpoint/2010/main" val="2010886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[20-30 minute] Roundtable Discussion 2: Where do we want to go?</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None/>
            </a:pPr>
            <a:r>
              <a:rPr lang="en-US" b="1" dirty="0">
                <a:solidFill>
                  <a:schemeClr val="dk1"/>
                </a:solidFill>
                <a:latin typeface="Roboto"/>
                <a:ea typeface="Roboto"/>
                <a:cs typeface="Roboto"/>
                <a:sym typeface="Roboto"/>
              </a:rPr>
              <a:t>[10 minute] Break to review roundtable discussion</a:t>
            </a:r>
            <a:endParaRPr lang="en-US" dirty="0"/>
          </a:p>
        </p:txBody>
      </p:sp>
    </p:spTree>
    <p:extLst>
      <p:ext uri="{BB962C8B-B14F-4D97-AF65-F5344CB8AC3E}">
        <p14:creationId xmlns:p14="http://schemas.microsoft.com/office/powerpoint/2010/main" val="29485870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2e8d9d493b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2e8d9d493b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[20-30 minute] Roundtable Discussion 3: How do we get there?</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[10 minute] Break to review roundtable discussion</a:t>
            </a:r>
          </a:p>
        </p:txBody>
      </p:sp>
    </p:spTree>
    <p:extLst>
      <p:ext uri="{BB962C8B-B14F-4D97-AF65-F5344CB8AC3E}">
        <p14:creationId xmlns:p14="http://schemas.microsoft.com/office/powerpoint/2010/main" val="782340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[20-30 minute] Roundtable Discussion 3: How do we get there?</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[10 minute] Break to review roundtable discussion</a:t>
            </a:r>
          </a:p>
          <a:p>
            <a:endParaRPr lang="en-US" dirty="0"/>
          </a:p>
        </p:txBody>
      </p:sp>
    </p:spTree>
    <p:extLst>
      <p:ext uri="{BB962C8B-B14F-4D97-AF65-F5344CB8AC3E}">
        <p14:creationId xmlns:p14="http://schemas.microsoft.com/office/powerpoint/2010/main" val="403633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[20-30 minute] Roundtable Discussion 3: How do we get there?</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[5 minute] Presentation from Community Group Representative </a:t>
            </a:r>
          </a:p>
          <a:p>
            <a:pPr marL="0" lvl="0" indent="0" algn="l" rtl="0">
              <a:lnSpc>
                <a:spcPct val="115000"/>
              </a:lnSpc>
              <a:spcBef>
                <a:spcPts val="0"/>
              </a:spcBef>
              <a:spcAft>
                <a:spcPts val="0"/>
              </a:spcAft>
              <a:buClr>
                <a:schemeClr val="dk1"/>
              </a:buClr>
              <a:buSzPts val="1100"/>
              <a:buFont typeface="Arial"/>
              <a:buNone/>
            </a:pPr>
            <a:endParaRPr lang="en-US"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[10 minute] Break to review roundtable discussion</a:t>
            </a:r>
          </a:p>
          <a:p>
            <a:endParaRPr lang="en-US" dirty="0"/>
          </a:p>
        </p:txBody>
      </p:sp>
    </p:spTree>
    <p:extLst>
      <p:ext uri="{BB962C8B-B14F-4D97-AF65-F5344CB8AC3E}">
        <p14:creationId xmlns:p14="http://schemas.microsoft.com/office/powerpoint/2010/main" val="812969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49da5e6618_0_4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49da5e6618_0_4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All responses will be recorded in this </a:t>
            </a:r>
            <a:r>
              <a:rPr lang="en" u="sng">
                <a:solidFill>
                  <a:schemeClr val="hlink"/>
                </a:solidFill>
                <a:hlinkClick r:id="rId3"/>
              </a:rPr>
              <a:t>document </a:t>
            </a:r>
            <a:r>
              <a:rPr lang="en"/>
              <a:t>and reported to ICLEI - Local Governments for Sustainability World Secretariat and the UNFCCC.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58ced6d66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58ced6d66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START MEETING 1 HERE</a:t>
            </a:r>
            <a:endParaRPr dirty="0"/>
          </a:p>
          <a:p>
            <a:pPr marL="0" lvl="0" indent="0" algn="l" rtl="0">
              <a:spcBef>
                <a:spcPts val="0"/>
              </a:spcBef>
              <a:spcAft>
                <a:spcPts val="0"/>
              </a:spcAft>
              <a:buNone/>
            </a:pPr>
            <a:endParaRPr dirty="0"/>
          </a:p>
          <a:p>
            <a:pPr marL="0" lvl="0" indent="0" algn="l" rtl="0">
              <a:lnSpc>
                <a:spcPct val="115000"/>
              </a:lnSpc>
              <a:spcBef>
                <a:spcPts val="0"/>
              </a:spcBef>
              <a:spcAft>
                <a:spcPts val="0"/>
              </a:spcAft>
              <a:buClr>
                <a:schemeClr val="dk1"/>
              </a:buClr>
              <a:buSzPts val="1100"/>
              <a:buFont typeface="Arial"/>
              <a:buNone/>
            </a:pPr>
            <a:r>
              <a:rPr lang="en" i="1" dirty="0">
                <a:solidFill>
                  <a:schemeClr val="dk1"/>
                </a:solidFill>
                <a:latin typeface="Roboto"/>
                <a:ea typeface="Roboto"/>
                <a:cs typeface="Roboto"/>
                <a:sym typeface="Roboto"/>
              </a:rPr>
              <a:t>Meeting Goals: Conduct a local stocktake of your municipality’s state of current and future climate action.</a:t>
            </a:r>
            <a:endParaRPr i="1"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15000"/>
              </a:lnSpc>
              <a:spcBef>
                <a:spcPts val="0"/>
              </a:spcBef>
              <a:spcAft>
                <a:spcPts val="0"/>
              </a:spcAft>
              <a:buNone/>
            </a:pPr>
            <a:r>
              <a:rPr lang="en" i="1" dirty="0">
                <a:latin typeface="Roboto"/>
                <a:ea typeface="Roboto"/>
                <a:cs typeface="Roboto"/>
                <a:sym typeface="Roboto"/>
              </a:rPr>
              <a:t>Materials: </a:t>
            </a:r>
            <a:r>
              <a:rPr lang="en" i="1" dirty="0">
                <a:solidFill>
                  <a:schemeClr val="dk1"/>
                </a:solidFill>
                <a:latin typeface="Noto Sans"/>
                <a:ea typeface="Noto Sans"/>
                <a:cs typeface="Noto Sans"/>
                <a:sym typeface="Noto Sans"/>
              </a:rPr>
              <a:t>Computer, projector, video set-up, microphone(s), </a:t>
            </a:r>
            <a:r>
              <a:rPr lang="en" i="1" u="sng" dirty="0">
                <a:solidFill>
                  <a:srgbClr val="1155CC"/>
                </a:solidFill>
                <a:latin typeface="Noto Sans"/>
                <a:ea typeface="Noto Sans"/>
                <a:cs typeface="Noto Sans"/>
                <a:sym typeface="Noto Sans"/>
                <a:hlinkClick r:id="rId3">
                  <a:extLst>
                    <a:ext uri="{A12FA001-AC4F-418D-AE19-62706E023703}">
                      <ahyp:hlinkClr xmlns:ahyp="http://schemas.microsoft.com/office/drawing/2018/hyperlinkcolor" val="tx"/>
                    </a:ext>
                  </a:extLst>
                </a:hlinkClick>
              </a:rPr>
              <a:t>list of activities</a:t>
            </a:r>
            <a:r>
              <a:rPr lang="en" i="1" dirty="0">
                <a:solidFill>
                  <a:schemeClr val="dk1"/>
                </a:solidFill>
                <a:latin typeface="Noto Sans"/>
                <a:ea typeface="Noto Sans"/>
                <a:cs typeface="Noto Sans"/>
                <a:sym typeface="Noto Sans"/>
              </a:rPr>
              <a:t>, updated </a:t>
            </a:r>
            <a:r>
              <a:rPr lang="en" i="1" u="sng" dirty="0">
                <a:solidFill>
                  <a:srgbClr val="1155CC"/>
                </a:solidFill>
                <a:latin typeface="Noto Sans"/>
                <a:ea typeface="Noto Sans"/>
                <a:cs typeface="Noto Sans"/>
                <a:sym typeface="Noto Sans"/>
                <a:hlinkClick r:id="rId4">
                  <a:extLst>
                    <a:ext uri="{A12FA001-AC4F-418D-AE19-62706E023703}">
                      <ahyp:hlinkClr xmlns:ahyp="http://schemas.microsoft.com/office/drawing/2018/hyperlinkcolor" val="tx"/>
                    </a:ext>
                  </a:extLst>
                </a:hlinkClick>
              </a:rPr>
              <a:t>slide deck</a:t>
            </a:r>
            <a:r>
              <a:rPr lang="en" i="1" dirty="0">
                <a:solidFill>
                  <a:schemeClr val="dk1"/>
                </a:solidFill>
                <a:latin typeface="Noto Sans"/>
                <a:ea typeface="Noto Sans"/>
                <a:cs typeface="Noto Sans"/>
                <a:sym typeface="Noto Sans"/>
              </a:rPr>
              <a:t>, markers, tape, pencils/pens, post-it notes, printed </a:t>
            </a:r>
            <a:r>
              <a:rPr lang="en" i="1" u="sng" dirty="0">
                <a:solidFill>
                  <a:srgbClr val="1155CC"/>
                </a:solidFill>
                <a:latin typeface="Noto Sans"/>
                <a:ea typeface="Noto Sans"/>
                <a:cs typeface="Noto Sans"/>
                <a:sym typeface="Noto Sans"/>
                <a:hlinkClick r:id="rId5">
                  <a:extLst>
                    <a:ext uri="{A12FA001-AC4F-418D-AE19-62706E023703}">
                      <ahyp:hlinkClr xmlns:ahyp="http://schemas.microsoft.com/office/drawing/2018/hyperlinkcolor" val="tx"/>
                    </a:ext>
                  </a:extLst>
                </a:hlinkClick>
              </a:rPr>
              <a:t>sign-in sheet</a:t>
            </a:r>
            <a:r>
              <a:rPr lang="en" i="1" dirty="0">
                <a:solidFill>
                  <a:schemeClr val="dk1"/>
                </a:solidFill>
                <a:latin typeface="Noto Sans"/>
                <a:ea typeface="Noto Sans"/>
                <a:cs typeface="Noto Sans"/>
                <a:sym typeface="Noto Sans"/>
              </a:rPr>
              <a:t>, and printed </a:t>
            </a:r>
            <a:r>
              <a:rPr lang="en" i="1" u="sng" dirty="0">
                <a:solidFill>
                  <a:srgbClr val="1155CC"/>
                </a:solidFill>
                <a:latin typeface="Noto Sans"/>
                <a:ea typeface="Noto Sans"/>
                <a:cs typeface="Noto Sans"/>
                <a:sym typeface="Noto Sans"/>
                <a:hlinkClick r:id="rId6">
                  <a:extLst>
                    <a:ext uri="{A12FA001-AC4F-418D-AE19-62706E023703}">
                      <ahyp:hlinkClr xmlns:ahyp="http://schemas.microsoft.com/office/drawing/2018/hyperlinkcolor" val="tx"/>
                    </a:ext>
                  </a:extLst>
                </a:hlinkClick>
              </a:rPr>
              <a:t>participant guide</a:t>
            </a:r>
            <a:endParaRPr i="1" dirty="0">
              <a:solidFill>
                <a:schemeClr val="dk1"/>
              </a:solidFill>
              <a:latin typeface="Noto Sans"/>
              <a:ea typeface="Noto Sans"/>
              <a:cs typeface="Noto Sans"/>
              <a:sym typeface="Noto Sans"/>
            </a:endParaRPr>
          </a:p>
          <a:p>
            <a:pPr marL="0" lvl="0" indent="0" algn="l" rtl="0">
              <a:lnSpc>
                <a:spcPct val="115000"/>
              </a:lnSpc>
              <a:spcBef>
                <a:spcPts val="0"/>
              </a:spcBef>
              <a:spcAft>
                <a:spcPts val="0"/>
              </a:spcAft>
              <a:buNone/>
            </a:pPr>
            <a:endParaRPr i="1" dirty="0">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i="1" dirty="0">
              <a:solidFill>
                <a:schemeClr val="dk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2e8d9d493b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2e8d9d493b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b="1" dirty="0">
                <a:solidFill>
                  <a:schemeClr val="dk1"/>
                </a:solidFill>
                <a:latin typeface="Roboto"/>
                <a:ea typeface="Roboto"/>
                <a:cs typeface="Roboto"/>
                <a:sym typeface="Roboto"/>
              </a:rPr>
              <a:t>[5 minutes] Close meeting - </a:t>
            </a:r>
            <a:r>
              <a:rPr lang="en-US" dirty="0">
                <a:solidFill>
                  <a:schemeClr val="dk1"/>
                </a:solidFill>
                <a:latin typeface="Roboto"/>
                <a:ea typeface="Roboto"/>
                <a:cs typeface="Roboto"/>
                <a:sym typeface="Roboto"/>
              </a:rPr>
              <a:t>Facilitators summarize results, plans/brainstorming for next steps, including who will complete the local </a:t>
            </a:r>
            <a:r>
              <a:rPr lang="en-US" dirty="0" err="1">
                <a:solidFill>
                  <a:schemeClr val="dk1"/>
                </a:solidFill>
                <a:latin typeface="Roboto"/>
                <a:ea typeface="Roboto"/>
                <a:cs typeface="Roboto"/>
                <a:sym typeface="Roboto"/>
              </a:rPr>
              <a:t>stocktake</a:t>
            </a:r>
            <a:r>
              <a:rPr lang="en-US" dirty="0">
                <a:solidFill>
                  <a:schemeClr val="dk1"/>
                </a:solidFill>
                <a:latin typeface="Roboto"/>
                <a:ea typeface="Roboto"/>
                <a:cs typeface="Roboto"/>
                <a:sym typeface="Roboto"/>
              </a:rPr>
              <a:t>  report. Thank participants for their commitment, share how you will communicate going forward, what and when they can expect to hear from you, and how to contact you outside of meetings.</a:t>
            </a:r>
          </a:p>
        </p:txBody>
      </p:sp>
    </p:spTree>
    <p:extLst>
      <p:ext uri="{BB962C8B-B14F-4D97-AF65-F5344CB8AC3E}">
        <p14:creationId xmlns:p14="http://schemas.microsoft.com/office/powerpoint/2010/main" val="101764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2513f807e7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2513f807e7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chemeClr val="dk1"/>
                </a:solidFill>
              </a:rPr>
              <a:t>Do Introductions Now </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[15 minutes] Introductions - </a:t>
            </a:r>
            <a:r>
              <a:rPr lang="en" dirty="0">
                <a:solidFill>
                  <a:schemeClr val="dk1"/>
                </a:solidFill>
                <a:latin typeface="Roboto"/>
                <a:ea typeface="Roboto"/>
                <a:cs typeface="Roboto"/>
                <a:sym typeface="Roboto"/>
              </a:rPr>
              <a:t>Each participant introduces themselves by saying, for example, where they live in town, any organization or groups they work with or are representing, their experience with climate/climate change, why they are interested in this process/what excites or motivates them.</a:t>
            </a:r>
            <a:endParaRPr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i="1" dirty="0">
                <a:solidFill>
                  <a:schemeClr val="dk1"/>
                </a:solidFill>
                <a:latin typeface="Roboto"/>
                <a:ea typeface="Roboto"/>
                <a:cs typeface="Roboto"/>
                <a:sym typeface="Roboto"/>
              </a:rPr>
              <a:t>Guiding questions: How does climate change impact your life/family/town/country/future? What are you hoping to contribute to, or get out of, this local stocktake?</a:t>
            </a:r>
            <a:endParaRPr b="1"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622ef62b37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622ef62b37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622ef62b37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622ef62b37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622ef62b37_3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622ef62b37_3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261a3d423d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261a3d423d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Facilitators use the slide deck to share an overview of the state of the climate for [city or region] based on expert sources. Leave time for questions/clarifications or contributions from participants.</a:t>
            </a: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e965474a9_3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e965474a9_3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[15 minutes] State of the climate - </a:t>
            </a:r>
            <a:r>
              <a:rPr lang="en" dirty="0">
                <a:solidFill>
                  <a:schemeClr val="dk1"/>
                </a:solidFill>
                <a:latin typeface="Roboto"/>
                <a:ea typeface="Roboto"/>
                <a:cs typeface="Roboto"/>
                <a:sym typeface="Roboto"/>
              </a:rPr>
              <a:t>Facilitators use the slide deck to share an overview of the state of the climate for [nation] based on expert sources. Leave time for questions/clarifications or contributions from participants.</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2513f807e7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2513f807e7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[20-30 minute] Roundtable Discussion 1: Where are we?</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[5 minute] Presentation from Community Group Representative </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[10 minute] Break to review roundtable discussion</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[20-30 minute] Roundtable Discussion 2: Where do we want to go?</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[5 minute] Presentation from Community Group Representative </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None/>
            </a:pPr>
            <a:r>
              <a:rPr lang="en" b="1" dirty="0">
                <a:solidFill>
                  <a:schemeClr val="dk1"/>
                </a:solidFill>
                <a:latin typeface="Roboto"/>
                <a:ea typeface="Roboto"/>
                <a:cs typeface="Roboto"/>
                <a:sym typeface="Roboto"/>
              </a:rPr>
              <a:t>[10 minute] Break to review roundtable discussion</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[20-30 minute] Roundtable Discussion 3: How do we get there?</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[5 minute] Presentation from Community Group Representative </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b="1" dirty="0">
                <a:solidFill>
                  <a:schemeClr val="dk1"/>
                </a:solidFill>
                <a:latin typeface="Roboto"/>
                <a:ea typeface="Roboto"/>
                <a:cs typeface="Roboto"/>
                <a:sym typeface="Roboto"/>
              </a:rPr>
              <a:t>[10 minute] Break to review roundtable discussion</a:t>
            </a:r>
            <a:endParaRPr b="1" dirty="0">
              <a:solidFill>
                <a:schemeClr val="dk1"/>
              </a:solidFill>
              <a:latin typeface="Roboto"/>
              <a:ea typeface="Roboto"/>
              <a:cs typeface="Roboto"/>
              <a:sym typeface="Roboto"/>
            </a:endParaRPr>
          </a:p>
          <a:p>
            <a:pPr marL="0" lvl="0" indent="0" algn="l" rtl="0">
              <a:lnSpc>
                <a:spcPct val="115000"/>
              </a:lnSpc>
              <a:spcBef>
                <a:spcPts val="0"/>
              </a:spcBef>
              <a:spcAft>
                <a:spcPts val="0"/>
              </a:spcAft>
              <a:buNone/>
            </a:pPr>
            <a:endParaRPr dirty="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jfif"/><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fif"/><Relationship Id="rId5" Type="http://schemas.openxmlformats.org/officeDocument/2006/relationships/image" Target="../media/image2.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preserve="1" userDrawn="1">
  <p:cSld name="Section Header">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623888" y="1856210"/>
            <a:ext cx="7886700" cy="715540"/>
          </a:xfrm>
          <a:prstGeom prst="rect">
            <a:avLst/>
          </a:prstGeom>
          <a:noFill/>
          <a:ln>
            <a:noFill/>
          </a:ln>
        </p:spPr>
        <p:txBody>
          <a:bodyPr spcFirstLastPara="1" wrap="square" lIns="72000" tIns="45700" rIns="91425" bIns="45700" anchor="b" anchorCtr="0">
            <a:spAutoFit/>
          </a:bodyPr>
          <a:lstStyle>
            <a:lvl1pPr lvl="0" algn="ctr">
              <a:lnSpc>
                <a:spcPct val="90000"/>
              </a:lnSpc>
              <a:spcBef>
                <a:spcPts val="0"/>
              </a:spcBef>
              <a:spcAft>
                <a:spcPts val="0"/>
              </a:spcAft>
              <a:buClr>
                <a:schemeClr val="dk1"/>
              </a:buClr>
              <a:buSzPts val="6000"/>
              <a:buFont typeface="Calibri"/>
              <a:buNone/>
              <a:defRPr sz="4500" b="1">
                <a:solidFill>
                  <a:schemeClr val="bg2"/>
                </a:solidFill>
                <a:latin typeface="Calibri" panose="020F0502020204030204" pitchFamily="34" charset="0"/>
                <a:cs typeface="Calibri" panose="020F0502020204030204"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 name="Google Shape;27;p12"/>
          <p:cNvSpPr/>
          <p:nvPr/>
        </p:nvSpPr>
        <p:spPr>
          <a:xfrm>
            <a:off x="623888" y="4762045"/>
            <a:ext cx="7020810" cy="263119"/>
          </a:xfrm>
          <a:prstGeom prst="rect">
            <a:avLst/>
          </a:prstGeom>
          <a:noFill/>
          <a:ln>
            <a:noFill/>
          </a:ln>
        </p:spPr>
        <p:txBody>
          <a:bodyPr spcFirstLastPara="1" wrap="square" lIns="68569" tIns="34275" rIns="68569" bIns="34275" anchor="t" anchorCtr="0">
            <a:spAutoFit/>
          </a:bodyPr>
          <a:lstStyle/>
          <a:p>
            <a:pPr marL="0" marR="0" lvl="0" indent="0" algn="l" rtl="0">
              <a:lnSpc>
                <a:spcPct val="90000"/>
              </a:lnSpc>
              <a:spcBef>
                <a:spcPts val="0"/>
              </a:spcBef>
              <a:spcAft>
                <a:spcPts val="0"/>
              </a:spcAft>
              <a:buClr>
                <a:srgbClr val="000000"/>
              </a:buClr>
              <a:buSzPts val="1200"/>
              <a:buFont typeface="Arial"/>
              <a:buNone/>
            </a:pPr>
            <a:r>
              <a:rPr lang="en-US" sz="1400" b="1" i="0" u="none" strike="noStrike" cap="none" dirty="0">
                <a:solidFill>
                  <a:schemeClr val="bg2"/>
                </a:solidFill>
                <a:latin typeface="Calibri"/>
                <a:ea typeface="Calibri"/>
                <a:cs typeface="Calibri"/>
                <a:sym typeface="Calibri"/>
              </a:rPr>
              <a:t>LGMA towards COP28 • </a:t>
            </a:r>
            <a:r>
              <a:rPr lang="en-US" sz="1400" b="0" i="1" u="none" strike="noStrike" cap="none" dirty="0">
                <a:solidFill>
                  <a:schemeClr val="bg2"/>
                </a:solidFill>
                <a:latin typeface="Calibri"/>
                <a:ea typeface="Calibri"/>
                <a:cs typeface="Calibri"/>
                <a:sym typeface="Calibri"/>
              </a:rPr>
              <a:t>#MultilevelActionDelivers</a:t>
            </a:r>
            <a:endParaRPr sz="1400" b="0" i="0" u="none" strike="noStrike" cap="none" dirty="0">
              <a:solidFill>
                <a:schemeClr val="bg2"/>
              </a:solidFill>
              <a:latin typeface="Calibri"/>
              <a:ea typeface="Calibri"/>
              <a:cs typeface="Calibri"/>
              <a:sym typeface="Calibri"/>
            </a:endParaRPr>
          </a:p>
        </p:txBody>
      </p:sp>
      <p:pic>
        <p:nvPicPr>
          <p:cNvPr id="9" name="Google Shape;16;p11" descr="Text&#10;&#10;Description automatically generated"/>
          <p:cNvPicPr preferRelativeResize="0"/>
          <p:nvPr/>
        </p:nvPicPr>
        <p:blipFill rotWithShape="1">
          <a:blip r:embed="rId2">
            <a:alphaModFix/>
          </a:blip>
          <a:srcRect/>
          <a:stretch/>
        </p:blipFill>
        <p:spPr>
          <a:xfrm>
            <a:off x="4958859" y="118336"/>
            <a:ext cx="1165693" cy="611401"/>
          </a:xfrm>
          <a:prstGeom prst="rect">
            <a:avLst/>
          </a:prstGeom>
          <a:noFill/>
          <a:ln>
            <a:noFill/>
          </a:ln>
        </p:spPr>
      </p:pic>
      <p:pic>
        <p:nvPicPr>
          <p:cNvPr id="10" name="Google Shape;17;p11" descr="Logo&#10;&#10;Description automatically generated"/>
          <p:cNvPicPr preferRelativeResize="0"/>
          <p:nvPr/>
        </p:nvPicPr>
        <p:blipFill rotWithShape="1">
          <a:blip r:embed="rId3">
            <a:alphaModFix/>
          </a:blip>
          <a:srcRect/>
          <a:stretch/>
        </p:blipFill>
        <p:spPr>
          <a:xfrm>
            <a:off x="4034461" y="74045"/>
            <a:ext cx="875853" cy="715540"/>
          </a:xfrm>
          <a:prstGeom prst="rect">
            <a:avLst/>
          </a:prstGeom>
          <a:noFill/>
          <a:ln>
            <a:noFill/>
          </a:ln>
        </p:spPr>
      </p:pic>
      <p:pic>
        <p:nvPicPr>
          <p:cNvPr id="11" name="Google Shape;18;p11" descr="Graphical user interface, text&#10;&#10;Description automatically generated"/>
          <p:cNvPicPr preferRelativeResize="0"/>
          <p:nvPr/>
        </p:nvPicPr>
        <p:blipFill rotWithShape="1">
          <a:blip r:embed="rId4">
            <a:alphaModFix/>
          </a:blip>
          <a:srcRect/>
          <a:stretch/>
        </p:blipFill>
        <p:spPr>
          <a:xfrm>
            <a:off x="6124552" y="148816"/>
            <a:ext cx="1674635" cy="539735"/>
          </a:xfrm>
          <a:prstGeom prst="rect">
            <a:avLst/>
          </a:prstGeom>
          <a:noFill/>
          <a:ln>
            <a:noFill/>
          </a:ln>
        </p:spPr>
      </p:pic>
      <p:pic>
        <p:nvPicPr>
          <p:cNvPr id="2" name="Picture 1"/>
          <p:cNvPicPr>
            <a:picLocks noChangeAspect="1"/>
          </p:cNvPicPr>
          <p:nvPr userDrawn="1"/>
        </p:nvPicPr>
        <p:blipFill rotWithShape="1">
          <a:blip r:embed="rId5">
            <a:extLst>
              <a:ext uri="{28A0092B-C50C-407E-A947-70E740481C1C}">
                <a14:useLocalDpi xmlns:a14="http://schemas.microsoft.com/office/drawing/2010/main" val="0"/>
              </a:ext>
            </a:extLst>
          </a:blip>
          <a:srcRect l="14441" t="20882" r="15018" b="20881"/>
          <a:stretch/>
        </p:blipFill>
        <p:spPr>
          <a:xfrm>
            <a:off x="7914426" y="173969"/>
            <a:ext cx="1037354" cy="480594"/>
          </a:xfrm>
          <a:prstGeom prst="rect">
            <a:avLst/>
          </a:prstGeom>
        </p:spPr>
      </p:pic>
      <p:sp>
        <p:nvSpPr>
          <p:cNvPr id="5" name="Text Placeholder 4">
            <a:extLst>
              <a:ext uri="{FF2B5EF4-FFF2-40B4-BE49-F238E27FC236}">
                <a16:creationId xmlns:a16="http://schemas.microsoft.com/office/drawing/2014/main" id="{EF9A71F9-DE9C-7077-B1DD-231282E437F3}"/>
              </a:ext>
            </a:extLst>
          </p:cNvPr>
          <p:cNvSpPr>
            <a:spLocks noGrp="1"/>
          </p:cNvSpPr>
          <p:nvPr>
            <p:ph type="body" sz="quarter" idx="10"/>
          </p:nvPr>
        </p:nvSpPr>
        <p:spPr>
          <a:xfrm>
            <a:off x="623888" y="2572172"/>
            <a:ext cx="7886699" cy="461665"/>
          </a:xfrm>
          <a:prstGeom prst="rect">
            <a:avLst/>
          </a:prstGeom>
        </p:spPr>
        <p:txBody>
          <a:bodyPr wrap="square">
            <a:spAutoFit/>
          </a:bodyPr>
          <a:lstStyle>
            <a:lvl1pPr algn="ctr">
              <a:defRPr sz="2400">
                <a:solidFill>
                  <a:schemeClr val="accent2"/>
                </a:solidFill>
                <a:latin typeface="Calibri" panose="020F0502020204030204" pitchFamily="34" charset="0"/>
                <a:cs typeface="Calibri" panose="020F0502020204030204" pitchFamily="34" charset="0"/>
              </a:defRPr>
            </a:lvl1pPr>
          </a:lstStyle>
          <a:p>
            <a:pPr lvl="0"/>
            <a:endParaRPr lang="en-GB" dirty="0"/>
          </a:p>
        </p:txBody>
      </p:sp>
      <p:pic>
        <p:nvPicPr>
          <p:cNvPr id="7" name="Picture 6" descr="A picture containing colorfulness, art, graphics&#10;&#10;Description automatically generated">
            <a:extLst>
              <a:ext uri="{FF2B5EF4-FFF2-40B4-BE49-F238E27FC236}">
                <a16:creationId xmlns:a16="http://schemas.microsoft.com/office/drawing/2014/main" id="{E1B55611-0D6A-5EB2-57D4-0A18D33848BE}"/>
              </a:ext>
            </a:extLst>
          </p:cNvPr>
          <p:cNvPicPr>
            <a:picLocks noChangeAspect="1"/>
          </p:cNvPicPr>
          <p:nvPr userDrawn="1"/>
        </p:nvPicPr>
        <p:blipFill>
          <a:blip r:embed="rId6"/>
          <a:stretch>
            <a:fillRect/>
          </a:stretch>
        </p:blipFill>
        <p:spPr>
          <a:xfrm flipV="1">
            <a:off x="0" y="-2"/>
            <a:ext cx="1756437" cy="1325099"/>
          </a:xfrm>
          <a:prstGeom prst="rect">
            <a:avLst/>
          </a:prstGeom>
        </p:spPr>
      </p:pic>
      <p:pic>
        <p:nvPicPr>
          <p:cNvPr id="8" name="Picture 7" descr="A picture containing colorfulness, art, graphics&#10;&#10;Description automatically generated">
            <a:extLst>
              <a:ext uri="{FF2B5EF4-FFF2-40B4-BE49-F238E27FC236}">
                <a16:creationId xmlns:a16="http://schemas.microsoft.com/office/drawing/2014/main" id="{CEB857E9-8F11-FF8A-39D5-98DF3D65EA59}"/>
              </a:ext>
            </a:extLst>
          </p:cNvPr>
          <p:cNvPicPr>
            <a:picLocks noChangeAspect="1"/>
          </p:cNvPicPr>
          <p:nvPr userDrawn="1"/>
        </p:nvPicPr>
        <p:blipFill>
          <a:blip r:embed="rId6"/>
          <a:stretch>
            <a:fillRect/>
          </a:stretch>
        </p:blipFill>
        <p:spPr>
          <a:xfrm flipH="1">
            <a:off x="7387563" y="3818401"/>
            <a:ext cx="1756437" cy="1325099"/>
          </a:xfrm>
          <a:prstGeom prst="rect">
            <a:avLst/>
          </a:prstGeom>
        </p:spPr>
      </p:pic>
    </p:spTree>
    <p:extLst>
      <p:ext uri="{BB962C8B-B14F-4D97-AF65-F5344CB8AC3E}">
        <p14:creationId xmlns:p14="http://schemas.microsoft.com/office/powerpoint/2010/main" val="2616780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preserve="1" userDrawn="1">
  <p:cSld name="1_Section Header">
    <p:spTree>
      <p:nvGrpSpPr>
        <p:cNvPr id="1" name="Shape 21"/>
        <p:cNvGrpSpPr/>
        <p:nvPr/>
      </p:nvGrpSpPr>
      <p:grpSpPr>
        <a:xfrm>
          <a:off x="0" y="0"/>
          <a:ext cx="0" cy="0"/>
          <a:chOff x="0" y="0"/>
          <a:chExt cx="0" cy="0"/>
        </a:xfrm>
      </p:grpSpPr>
      <p:pic>
        <p:nvPicPr>
          <p:cNvPr id="11" name="Google Shape;18;p11" descr="Graphical user interface, text&#10;&#10;Description automatically generated"/>
          <p:cNvPicPr preferRelativeResize="0"/>
          <p:nvPr/>
        </p:nvPicPr>
        <p:blipFill rotWithShape="1">
          <a:blip r:embed="rId2">
            <a:alphaModFix/>
          </a:blip>
          <a:srcRect/>
          <a:stretch/>
        </p:blipFill>
        <p:spPr>
          <a:xfrm>
            <a:off x="7815951" y="94101"/>
            <a:ext cx="1261473" cy="406573"/>
          </a:xfrm>
          <a:prstGeom prst="rect">
            <a:avLst/>
          </a:prstGeom>
          <a:noFill/>
          <a:ln>
            <a:noFill/>
          </a:ln>
        </p:spPr>
      </p:pic>
      <p:sp>
        <p:nvSpPr>
          <p:cNvPr id="5" name="Google Shape;22;p12">
            <a:extLst>
              <a:ext uri="{FF2B5EF4-FFF2-40B4-BE49-F238E27FC236}">
                <a16:creationId xmlns:a16="http://schemas.microsoft.com/office/drawing/2014/main" id="{A141722F-4D13-6650-F88B-483E7A815E39}"/>
              </a:ext>
            </a:extLst>
          </p:cNvPr>
          <p:cNvSpPr txBox="1">
            <a:spLocks noGrp="1"/>
          </p:cNvSpPr>
          <p:nvPr>
            <p:ph type="title"/>
          </p:nvPr>
        </p:nvSpPr>
        <p:spPr>
          <a:xfrm>
            <a:off x="388127" y="298632"/>
            <a:ext cx="8122461" cy="507791"/>
          </a:xfrm>
          <a:prstGeom prst="rect">
            <a:avLst/>
          </a:prstGeom>
          <a:noFill/>
          <a:ln>
            <a:noFill/>
          </a:ln>
        </p:spPr>
        <p:txBody>
          <a:bodyPr spcFirstLastPara="1" wrap="square" lIns="72000" tIns="45700" rIns="91425" bIns="45700" anchor="t" anchorCtr="0">
            <a:spAutoFit/>
          </a:bodyPr>
          <a:lstStyle>
            <a:lvl1pPr lvl="0" algn="l">
              <a:lnSpc>
                <a:spcPct val="90000"/>
              </a:lnSpc>
              <a:spcBef>
                <a:spcPts val="0"/>
              </a:spcBef>
              <a:spcAft>
                <a:spcPts val="0"/>
              </a:spcAft>
              <a:buClr>
                <a:schemeClr val="dk1"/>
              </a:buClr>
              <a:buSzPts val="6000"/>
              <a:buFont typeface="Calibri"/>
              <a:buNone/>
              <a:defRPr sz="3000" b="1">
                <a:solidFill>
                  <a:schemeClr val="bg2"/>
                </a:solidFill>
                <a:latin typeface="Calibri" panose="020F0502020204030204" pitchFamily="34" charset="0"/>
                <a:cs typeface="Calibri" panose="020F0502020204030204"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 name="Text Placeholder 4">
            <a:extLst>
              <a:ext uri="{FF2B5EF4-FFF2-40B4-BE49-F238E27FC236}">
                <a16:creationId xmlns:a16="http://schemas.microsoft.com/office/drawing/2014/main" id="{96C3C2E8-B073-927F-4772-7378E2277787}"/>
              </a:ext>
            </a:extLst>
          </p:cNvPr>
          <p:cNvSpPr>
            <a:spLocks noGrp="1"/>
          </p:cNvSpPr>
          <p:nvPr>
            <p:ph type="body" sz="quarter" idx="10"/>
          </p:nvPr>
        </p:nvSpPr>
        <p:spPr>
          <a:xfrm>
            <a:off x="388127" y="914399"/>
            <a:ext cx="8122461" cy="3530009"/>
          </a:xfrm>
          <a:prstGeom prst="rect">
            <a:avLst/>
          </a:prstGeom>
        </p:spPr>
        <p:txBody>
          <a:bodyPr/>
          <a:lstStyle>
            <a:lvl1pPr>
              <a:defRPr sz="1800">
                <a:solidFill>
                  <a:schemeClr val="accent4"/>
                </a:solidFill>
                <a:latin typeface="Calibri" panose="020F0502020204030204" pitchFamily="34" charset="0"/>
                <a:cs typeface="Calibri" panose="020F0502020204030204" pitchFamily="34" charset="0"/>
              </a:defRPr>
            </a:lvl1pPr>
          </a:lstStyle>
          <a:p>
            <a:pPr lvl="0"/>
            <a:endParaRPr lang="en-GB" dirty="0"/>
          </a:p>
        </p:txBody>
      </p:sp>
      <p:pic>
        <p:nvPicPr>
          <p:cNvPr id="8" name="Picture 7" descr="A picture containing colorfulness, art, graphics&#10;&#10;Description automatically generated">
            <a:extLst>
              <a:ext uri="{FF2B5EF4-FFF2-40B4-BE49-F238E27FC236}">
                <a16:creationId xmlns:a16="http://schemas.microsoft.com/office/drawing/2014/main" id="{08D75A01-DD31-0424-2E77-142842370F82}"/>
              </a:ext>
            </a:extLst>
          </p:cNvPr>
          <p:cNvPicPr>
            <a:picLocks noChangeAspect="1"/>
          </p:cNvPicPr>
          <p:nvPr userDrawn="1"/>
        </p:nvPicPr>
        <p:blipFill>
          <a:blip r:embed="rId3"/>
          <a:stretch>
            <a:fillRect/>
          </a:stretch>
        </p:blipFill>
        <p:spPr>
          <a:xfrm flipH="1">
            <a:off x="7931949" y="4229100"/>
            <a:ext cx="1212050" cy="914400"/>
          </a:xfrm>
          <a:prstGeom prst="rect">
            <a:avLst/>
          </a:prstGeom>
        </p:spPr>
      </p:pic>
    </p:spTree>
    <p:extLst>
      <p:ext uri="{BB962C8B-B14F-4D97-AF65-F5344CB8AC3E}">
        <p14:creationId xmlns:p14="http://schemas.microsoft.com/office/powerpoint/2010/main" val="1229612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reserve="1" userDrawn="1">
  <p:cSld name="1_Section Header">
    <p:spTree>
      <p:nvGrpSpPr>
        <p:cNvPr id="1" name="Shape 21"/>
        <p:cNvGrpSpPr/>
        <p:nvPr/>
      </p:nvGrpSpPr>
      <p:grpSpPr>
        <a:xfrm>
          <a:off x="0" y="0"/>
          <a:ext cx="0" cy="0"/>
          <a:chOff x="0" y="0"/>
          <a:chExt cx="0" cy="0"/>
        </a:xfrm>
      </p:grpSpPr>
      <p:sp>
        <p:nvSpPr>
          <p:cNvPr id="6" name="Text Placeholder 4">
            <a:extLst>
              <a:ext uri="{FF2B5EF4-FFF2-40B4-BE49-F238E27FC236}">
                <a16:creationId xmlns:a16="http://schemas.microsoft.com/office/drawing/2014/main" id="{96C3C2E8-B073-927F-4772-7378E2277787}"/>
              </a:ext>
            </a:extLst>
          </p:cNvPr>
          <p:cNvSpPr>
            <a:spLocks noGrp="1"/>
          </p:cNvSpPr>
          <p:nvPr>
            <p:ph type="body" sz="quarter" idx="10"/>
          </p:nvPr>
        </p:nvSpPr>
        <p:spPr>
          <a:xfrm>
            <a:off x="388127" y="1393447"/>
            <a:ext cx="8122461" cy="3030664"/>
          </a:xfrm>
          <a:prstGeom prst="rect">
            <a:avLst/>
          </a:prstGeom>
        </p:spPr>
        <p:txBody>
          <a:bodyPr/>
          <a:lstStyle>
            <a:lvl1pPr>
              <a:defRPr sz="1800">
                <a:solidFill>
                  <a:schemeClr val="accent4"/>
                </a:solidFill>
                <a:latin typeface="Calibri" panose="020F0502020204030204" pitchFamily="34" charset="0"/>
                <a:cs typeface="Calibri" panose="020F0502020204030204" pitchFamily="34" charset="0"/>
              </a:defRPr>
            </a:lvl1pPr>
          </a:lstStyle>
          <a:p>
            <a:pPr lvl="0"/>
            <a:endParaRPr lang="en-GB" dirty="0"/>
          </a:p>
        </p:txBody>
      </p:sp>
      <p:pic>
        <p:nvPicPr>
          <p:cNvPr id="8" name="Picture 7" descr="A picture containing colorfulness, art, graphics&#10;&#10;Description automatically generated">
            <a:extLst>
              <a:ext uri="{FF2B5EF4-FFF2-40B4-BE49-F238E27FC236}">
                <a16:creationId xmlns:a16="http://schemas.microsoft.com/office/drawing/2014/main" id="{08D75A01-DD31-0424-2E77-142842370F82}"/>
              </a:ext>
            </a:extLst>
          </p:cNvPr>
          <p:cNvPicPr>
            <a:picLocks noChangeAspect="1"/>
          </p:cNvPicPr>
          <p:nvPr userDrawn="1"/>
        </p:nvPicPr>
        <p:blipFill>
          <a:blip r:embed="rId2"/>
          <a:stretch>
            <a:fillRect/>
          </a:stretch>
        </p:blipFill>
        <p:spPr>
          <a:xfrm flipH="1">
            <a:off x="7931949" y="4229100"/>
            <a:ext cx="1212050" cy="914400"/>
          </a:xfrm>
          <a:prstGeom prst="rect">
            <a:avLst/>
          </a:prstGeom>
        </p:spPr>
      </p:pic>
      <p:sp>
        <p:nvSpPr>
          <p:cNvPr id="7" name="Text Placeholder 6">
            <a:extLst>
              <a:ext uri="{FF2B5EF4-FFF2-40B4-BE49-F238E27FC236}">
                <a16:creationId xmlns:a16="http://schemas.microsoft.com/office/drawing/2014/main" id="{CA9BB94C-43A7-B650-D6FE-587D49125716}"/>
              </a:ext>
            </a:extLst>
          </p:cNvPr>
          <p:cNvSpPr>
            <a:spLocks noGrp="1"/>
          </p:cNvSpPr>
          <p:nvPr>
            <p:ph type="body" sz="quarter" idx="11" hasCustomPrompt="1"/>
          </p:nvPr>
        </p:nvSpPr>
        <p:spPr>
          <a:xfrm>
            <a:off x="387350" y="782307"/>
            <a:ext cx="8123238" cy="400110"/>
          </a:xfrm>
          <a:prstGeom prst="rect">
            <a:avLst/>
          </a:prstGeom>
        </p:spPr>
        <p:txBody>
          <a:bodyPr>
            <a:spAutoFit/>
          </a:bodyPr>
          <a:lstStyle>
            <a:lvl1pPr>
              <a:defRPr sz="2000" i="1">
                <a:solidFill>
                  <a:schemeClr val="accent2"/>
                </a:solidFill>
                <a:latin typeface="Calibri" panose="020F0502020204030204" pitchFamily="34" charset="0"/>
                <a:cs typeface="Calibri" panose="020F0502020204030204" pitchFamily="34" charset="0"/>
              </a:defRPr>
            </a:lvl1pPr>
            <a:lvl2pPr>
              <a:defRPr sz="1800">
                <a:solidFill>
                  <a:schemeClr val="accent2"/>
                </a:solidFill>
                <a:latin typeface="Calibri" panose="020F0502020204030204" pitchFamily="34" charset="0"/>
                <a:cs typeface="Calibri" panose="020F0502020204030204" pitchFamily="34" charset="0"/>
              </a:defRPr>
            </a:lvl2pPr>
            <a:lvl3pPr>
              <a:defRPr sz="1800">
                <a:solidFill>
                  <a:schemeClr val="accent2"/>
                </a:solidFill>
                <a:latin typeface="Calibri" panose="020F0502020204030204" pitchFamily="34" charset="0"/>
                <a:cs typeface="Calibri" panose="020F0502020204030204" pitchFamily="34" charset="0"/>
              </a:defRPr>
            </a:lvl3pPr>
            <a:lvl4pPr>
              <a:defRPr sz="1800">
                <a:solidFill>
                  <a:schemeClr val="accent2"/>
                </a:solidFill>
                <a:latin typeface="Calibri" panose="020F0502020204030204" pitchFamily="34" charset="0"/>
                <a:cs typeface="Calibri" panose="020F0502020204030204" pitchFamily="34" charset="0"/>
              </a:defRPr>
            </a:lvl4pPr>
            <a:lvl5pPr>
              <a:defRPr sz="1800">
                <a:solidFill>
                  <a:schemeClr val="accent2"/>
                </a:solidFill>
                <a:latin typeface="Calibri" panose="020F0502020204030204" pitchFamily="34" charset="0"/>
                <a:cs typeface="Calibri" panose="020F0502020204030204" pitchFamily="34" charset="0"/>
              </a:defRPr>
            </a:lvl5pPr>
          </a:lstStyle>
          <a:p>
            <a:pPr lvl="0"/>
            <a:r>
              <a:rPr lang="en-US" dirty="0"/>
              <a:t>Click to add subtitle</a:t>
            </a:r>
          </a:p>
        </p:txBody>
      </p:sp>
      <p:sp>
        <p:nvSpPr>
          <p:cNvPr id="4" name="Google Shape;22;p12">
            <a:extLst>
              <a:ext uri="{FF2B5EF4-FFF2-40B4-BE49-F238E27FC236}">
                <a16:creationId xmlns:a16="http://schemas.microsoft.com/office/drawing/2014/main" id="{0E0E5A9B-3C87-0263-7AE9-51362121018C}"/>
              </a:ext>
            </a:extLst>
          </p:cNvPr>
          <p:cNvSpPr txBox="1">
            <a:spLocks noGrp="1"/>
          </p:cNvSpPr>
          <p:nvPr>
            <p:ph type="title"/>
          </p:nvPr>
        </p:nvSpPr>
        <p:spPr>
          <a:xfrm>
            <a:off x="388127" y="298632"/>
            <a:ext cx="8122461" cy="507791"/>
          </a:xfrm>
          <a:prstGeom prst="rect">
            <a:avLst/>
          </a:prstGeom>
          <a:noFill/>
          <a:ln>
            <a:noFill/>
          </a:ln>
        </p:spPr>
        <p:txBody>
          <a:bodyPr spcFirstLastPara="1" wrap="square" lIns="72000" tIns="45700" rIns="91425" bIns="45700" anchor="t" anchorCtr="0">
            <a:spAutoFit/>
          </a:bodyPr>
          <a:lstStyle>
            <a:lvl1pPr lvl="0" algn="l">
              <a:lnSpc>
                <a:spcPct val="90000"/>
              </a:lnSpc>
              <a:spcBef>
                <a:spcPts val="0"/>
              </a:spcBef>
              <a:spcAft>
                <a:spcPts val="0"/>
              </a:spcAft>
              <a:buClr>
                <a:schemeClr val="dk1"/>
              </a:buClr>
              <a:buSzPts val="6000"/>
              <a:buFont typeface="Calibri"/>
              <a:buNone/>
              <a:defRPr sz="3000" b="1">
                <a:solidFill>
                  <a:schemeClr val="bg2"/>
                </a:solidFill>
                <a:latin typeface="Calibri" panose="020F0502020204030204" pitchFamily="34" charset="0"/>
                <a:cs typeface="Calibri" panose="020F0502020204030204"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12" name="Google Shape;16;p11" descr="Text&#10;&#10;Description automatically generated">
            <a:extLst>
              <a:ext uri="{FF2B5EF4-FFF2-40B4-BE49-F238E27FC236}">
                <a16:creationId xmlns:a16="http://schemas.microsoft.com/office/drawing/2014/main" id="{8B8660CD-428B-24C7-8E48-D8977AAA53E0}"/>
              </a:ext>
            </a:extLst>
          </p:cNvPr>
          <p:cNvPicPr preferRelativeResize="0"/>
          <p:nvPr userDrawn="1"/>
        </p:nvPicPr>
        <p:blipFill rotWithShape="1">
          <a:blip r:embed="rId3">
            <a:alphaModFix/>
          </a:blip>
          <a:srcRect/>
          <a:stretch/>
        </p:blipFill>
        <p:spPr>
          <a:xfrm>
            <a:off x="944289" y="4666270"/>
            <a:ext cx="878096" cy="460558"/>
          </a:xfrm>
          <a:prstGeom prst="rect">
            <a:avLst/>
          </a:prstGeom>
          <a:noFill/>
          <a:ln>
            <a:noFill/>
          </a:ln>
        </p:spPr>
      </p:pic>
      <p:pic>
        <p:nvPicPr>
          <p:cNvPr id="13" name="Google Shape;17;p11" descr="Logo&#10;&#10;Description automatically generated">
            <a:extLst>
              <a:ext uri="{FF2B5EF4-FFF2-40B4-BE49-F238E27FC236}">
                <a16:creationId xmlns:a16="http://schemas.microsoft.com/office/drawing/2014/main" id="{B6D95F26-7508-96E1-BE96-5D8500918BB9}"/>
              </a:ext>
            </a:extLst>
          </p:cNvPr>
          <p:cNvPicPr preferRelativeResize="0"/>
          <p:nvPr userDrawn="1"/>
        </p:nvPicPr>
        <p:blipFill rotWithShape="1">
          <a:blip r:embed="rId4">
            <a:alphaModFix/>
          </a:blip>
          <a:srcRect/>
          <a:stretch/>
        </p:blipFill>
        <p:spPr>
          <a:xfrm>
            <a:off x="179129" y="4627047"/>
            <a:ext cx="659765" cy="539004"/>
          </a:xfrm>
          <a:prstGeom prst="rect">
            <a:avLst/>
          </a:prstGeom>
          <a:noFill/>
          <a:ln>
            <a:noFill/>
          </a:ln>
        </p:spPr>
      </p:pic>
      <p:pic>
        <p:nvPicPr>
          <p:cNvPr id="14" name="Google Shape;18;p11" descr="Graphical user interface, text&#10;&#10;Description automatically generated">
            <a:extLst>
              <a:ext uri="{FF2B5EF4-FFF2-40B4-BE49-F238E27FC236}">
                <a16:creationId xmlns:a16="http://schemas.microsoft.com/office/drawing/2014/main" id="{004DE116-73E0-92FE-2C3A-B77D9CFCA1BB}"/>
              </a:ext>
            </a:extLst>
          </p:cNvPr>
          <p:cNvPicPr preferRelativeResize="0"/>
          <p:nvPr userDrawn="1"/>
        </p:nvPicPr>
        <p:blipFill rotWithShape="1">
          <a:blip r:embed="rId5">
            <a:alphaModFix/>
          </a:blip>
          <a:srcRect/>
          <a:stretch/>
        </p:blipFill>
        <p:spPr>
          <a:xfrm>
            <a:off x="1977313" y="4693263"/>
            <a:ext cx="1261473" cy="406573"/>
          </a:xfrm>
          <a:prstGeom prst="rect">
            <a:avLst/>
          </a:prstGeom>
          <a:noFill/>
          <a:ln>
            <a:noFill/>
          </a:ln>
        </p:spPr>
      </p:pic>
      <p:pic>
        <p:nvPicPr>
          <p:cNvPr id="15" name="Picture 14">
            <a:extLst>
              <a:ext uri="{FF2B5EF4-FFF2-40B4-BE49-F238E27FC236}">
                <a16:creationId xmlns:a16="http://schemas.microsoft.com/office/drawing/2014/main" id="{9D18648F-3234-B85B-7FFF-682B84928649}"/>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4441" t="20882" r="15018" b="20881"/>
          <a:stretch/>
        </p:blipFill>
        <p:spPr>
          <a:xfrm>
            <a:off x="3393714" y="4715538"/>
            <a:ext cx="781421" cy="362023"/>
          </a:xfrm>
          <a:prstGeom prst="rect">
            <a:avLst/>
          </a:prstGeom>
        </p:spPr>
      </p:pic>
      <p:sp>
        <p:nvSpPr>
          <p:cNvPr id="16" name="Google Shape;27;p12">
            <a:extLst>
              <a:ext uri="{FF2B5EF4-FFF2-40B4-BE49-F238E27FC236}">
                <a16:creationId xmlns:a16="http://schemas.microsoft.com/office/drawing/2014/main" id="{7FF98ED8-7F30-7B7D-6ABB-C0D8276C9ABF}"/>
              </a:ext>
            </a:extLst>
          </p:cNvPr>
          <p:cNvSpPr/>
          <p:nvPr userDrawn="1"/>
        </p:nvSpPr>
        <p:spPr>
          <a:xfrm>
            <a:off x="4604406" y="4778840"/>
            <a:ext cx="3842282" cy="235419"/>
          </a:xfrm>
          <a:prstGeom prst="rect">
            <a:avLst/>
          </a:prstGeom>
          <a:noFill/>
          <a:ln>
            <a:noFill/>
          </a:ln>
        </p:spPr>
        <p:txBody>
          <a:bodyPr spcFirstLastPara="1" wrap="square" lIns="68569" tIns="34275" rIns="68569" bIns="34275" anchor="t" anchorCtr="0">
            <a:spAutoFit/>
          </a:bodyPr>
          <a:lstStyle/>
          <a:p>
            <a:pPr marL="0" marR="0" lvl="0" indent="0" algn="l" rtl="0">
              <a:lnSpc>
                <a:spcPct val="90000"/>
              </a:lnSpc>
              <a:spcBef>
                <a:spcPts val="0"/>
              </a:spcBef>
              <a:spcAft>
                <a:spcPts val="0"/>
              </a:spcAft>
              <a:buClr>
                <a:srgbClr val="000000"/>
              </a:buClr>
              <a:buSzPts val="1200"/>
              <a:buFont typeface="Arial"/>
              <a:buNone/>
            </a:pPr>
            <a:r>
              <a:rPr lang="en-US" sz="1200" b="1" i="0" u="none" strike="noStrike" cap="none" dirty="0">
                <a:solidFill>
                  <a:schemeClr val="bg2"/>
                </a:solidFill>
                <a:latin typeface="Calibri"/>
                <a:ea typeface="Calibri"/>
                <a:cs typeface="Calibri"/>
                <a:sym typeface="Calibri"/>
              </a:rPr>
              <a:t>LGMA towards COP28 </a:t>
            </a:r>
            <a:r>
              <a:rPr lang="en-US" sz="1200" b="0" i="0" u="none" strike="noStrike" cap="none" dirty="0">
                <a:solidFill>
                  <a:schemeClr val="bg2"/>
                </a:solidFill>
                <a:latin typeface="Calibri"/>
                <a:ea typeface="Calibri"/>
                <a:cs typeface="Calibri"/>
                <a:sym typeface="Calibri"/>
              </a:rPr>
              <a:t>• </a:t>
            </a:r>
            <a:r>
              <a:rPr lang="en-US" sz="1200" b="0" i="1" u="none" strike="noStrike" cap="none" dirty="0">
                <a:solidFill>
                  <a:schemeClr val="bg2"/>
                </a:solidFill>
                <a:latin typeface="Calibri"/>
                <a:ea typeface="Calibri"/>
                <a:cs typeface="Calibri"/>
                <a:sym typeface="Calibri"/>
              </a:rPr>
              <a:t>#MultilevelActionDelivers</a:t>
            </a:r>
            <a:endParaRPr sz="1200" b="0" i="0" u="none" strike="noStrike" cap="none" dirty="0">
              <a:solidFill>
                <a:schemeClr val="bg2"/>
              </a:solidFill>
              <a:latin typeface="Calibri"/>
              <a:ea typeface="Calibri"/>
              <a:cs typeface="Calibri"/>
              <a:sym typeface="Calibri"/>
            </a:endParaRPr>
          </a:p>
        </p:txBody>
      </p:sp>
    </p:spTree>
    <p:extLst>
      <p:ext uri="{BB962C8B-B14F-4D97-AF65-F5344CB8AC3E}">
        <p14:creationId xmlns:p14="http://schemas.microsoft.com/office/powerpoint/2010/main" val="1419503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pic>
        <p:nvPicPr>
          <p:cNvPr id="4097" name="Picture 1" descr="page1image57677088">
            <a:extLst>
              <a:ext uri="{FF2B5EF4-FFF2-40B4-BE49-F238E27FC236}">
                <a16:creationId xmlns:a16="http://schemas.microsoft.com/office/drawing/2014/main" id="{68D494F5-2622-F935-831D-BCACC4B2A1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5575300" cy="5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597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bg1"/>
        </a:solidFill>
        <a:effectLst/>
      </p:bgPr>
    </p:bg>
    <p:spTree>
      <p:nvGrpSpPr>
        <p:cNvPr id="1" name="Shape 44"/>
        <p:cNvGrpSpPr/>
        <p:nvPr/>
      </p:nvGrpSpPr>
      <p:grpSpPr>
        <a:xfrm>
          <a:off x="0" y="0"/>
          <a:ext cx="0" cy="0"/>
          <a:chOff x="0" y="0"/>
          <a:chExt cx="0" cy="0"/>
        </a:xfrm>
      </p:grpSpPr>
      <p:sp>
        <p:nvSpPr>
          <p:cNvPr id="46" name="Google Shape;46;p8"/>
          <p:cNvSpPr txBox="1">
            <a:spLocks noGrp="1"/>
          </p:cNvSpPr>
          <p:nvPr>
            <p:ph type="title"/>
          </p:nvPr>
        </p:nvSpPr>
        <p:spPr>
          <a:xfrm>
            <a:off x="283103" y="712141"/>
            <a:ext cx="6244200" cy="38355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Tree>
    <p:extLst>
      <p:ext uri="{BB962C8B-B14F-4D97-AF65-F5344CB8AC3E}">
        <p14:creationId xmlns:p14="http://schemas.microsoft.com/office/powerpoint/2010/main" val="1974860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3" name="Google Shape;13;p2"/>
          <p:cNvSpPr txBox="1">
            <a:spLocks noGrp="1"/>
          </p:cNvSpPr>
          <p:nvPr>
            <p:ph type="ctrTitle"/>
          </p:nvPr>
        </p:nvSpPr>
        <p:spPr>
          <a:xfrm>
            <a:off x="516848" y="403499"/>
            <a:ext cx="6331500" cy="1542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4800"/>
              <a:buNone/>
              <a:defRPr sz="3000">
                <a:solidFill>
                  <a:schemeClr val="lt1"/>
                </a:solidFill>
                <a:latin typeface="Calibri" panose="020F0502020204030204" pitchFamily="34" charset="0"/>
                <a:cs typeface="Calibri" panose="020F0502020204030204" pitchFamily="34" charset="0"/>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dirty="0"/>
          </a:p>
        </p:txBody>
      </p:sp>
      <p:sp>
        <p:nvSpPr>
          <p:cNvPr id="14" name="Google Shape;14;p2"/>
          <p:cNvSpPr txBox="1">
            <a:spLocks noGrp="1"/>
          </p:cNvSpPr>
          <p:nvPr>
            <p:ph type="subTitle" idx="1"/>
          </p:nvPr>
        </p:nvSpPr>
        <p:spPr>
          <a:xfrm>
            <a:off x="516848" y="2080825"/>
            <a:ext cx="6331500" cy="1241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lt1"/>
              </a:buClr>
              <a:buSzPts val="1800"/>
              <a:buNone/>
              <a:defRPr sz="1800">
                <a:solidFill>
                  <a:schemeClr val="lt1"/>
                </a:solidFill>
                <a:latin typeface="Calibri" panose="020F0502020204030204" pitchFamily="34" charset="0"/>
                <a:cs typeface="Calibri" panose="020F0502020204030204" pitchFamily="34" charset="0"/>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dirty="0"/>
          </a:p>
        </p:txBody>
      </p:sp>
    </p:spTree>
    <p:extLst>
      <p:ext uri="{BB962C8B-B14F-4D97-AF65-F5344CB8AC3E}">
        <p14:creationId xmlns:p14="http://schemas.microsoft.com/office/powerpoint/2010/main" val="3777259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userDrawn="1">
  <p:cSld name="Title only">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303300" y="421623"/>
            <a:ext cx="8520600" cy="639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atin typeface="Calibri" panose="020F0502020204030204" pitchFamily="34" charset="0"/>
                <a:cs typeface="Calibri" panose="020F0502020204030204" pitchFamily="34" charset="0"/>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dirty="0"/>
          </a:p>
        </p:txBody>
      </p:sp>
      <p:sp>
        <p:nvSpPr>
          <p:cNvPr id="2" name="Google Shape;7;p1">
            <a:extLst>
              <a:ext uri="{FF2B5EF4-FFF2-40B4-BE49-F238E27FC236}">
                <a16:creationId xmlns:a16="http://schemas.microsoft.com/office/drawing/2014/main" id="{415AC571-B9DA-B620-AA60-895C1EEF479F}"/>
              </a:ext>
            </a:extLst>
          </p:cNvPr>
          <p:cNvSpPr txBox="1">
            <a:spLocks noGrp="1"/>
          </p:cNvSpPr>
          <p:nvPr>
            <p:ph idx="1"/>
          </p:nvPr>
        </p:nvSpPr>
        <p:spPr>
          <a:xfrm>
            <a:off x="303300" y="1291613"/>
            <a:ext cx="6321600" cy="3002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Font typeface="Lato"/>
              <a:buChar char="●"/>
              <a:defRPr sz="1800">
                <a:solidFill>
                  <a:schemeClr val="dk2"/>
                </a:solidFill>
                <a:latin typeface="Calibri" panose="020F0502020204030204" pitchFamily="34" charset="0"/>
                <a:ea typeface="Lato"/>
                <a:cs typeface="Calibri" panose="020F0502020204030204" pitchFamily="34" charset="0"/>
                <a:sym typeface="Lato"/>
              </a:defRPr>
            </a:lvl1pPr>
            <a:lvl2pPr marL="914400" lvl="1"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dirty="0"/>
          </a:p>
        </p:txBody>
      </p:sp>
    </p:spTree>
    <p:extLst>
      <p:ext uri="{BB962C8B-B14F-4D97-AF65-F5344CB8AC3E}">
        <p14:creationId xmlns:p14="http://schemas.microsoft.com/office/powerpoint/2010/main" val="3354136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9"/>
        <p:cNvGrpSpPr/>
        <p:nvPr/>
      </p:nvGrpSpPr>
      <p:grpSpPr>
        <a:xfrm>
          <a:off x="0" y="0"/>
          <a:ext cx="0" cy="0"/>
          <a:chOff x="0" y="0"/>
          <a:chExt cx="0" cy="0"/>
        </a:xfrm>
      </p:grpSpPr>
      <p:sp>
        <p:nvSpPr>
          <p:cNvPr id="41" name="Google Shape;41;p7"/>
          <p:cNvSpPr txBox="1">
            <a:spLocks noGrp="1"/>
          </p:cNvSpPr>
          <p:nvPr>
            <p:ph type="title"/>
          </p:nvPr>
        </p:nvSpPr>
        <p:spPr>
          <a:xfrm>
            <a:off x="319500" y="936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atin typeface="Calibri" panose="020F0502020204030204" pitchFamily="34" charset="0"/>
                <a:cs typeface="Calibri" panose="020F0502020204030204" pitchFamily="34" charset="0"/>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dirty="0"/>
          </a:p>
        </p:txBody>
      </p:sp>
      <p:sp>
        <p:nvSpPr>
          <p:cNvPr id="42" name="Google Shape;42;p7"/>
          <p:cNvSpPr txBox="1">
            <a:spLocks noGrp="1"/>
          </p:cNvSpPr>
          <p:nvPr>
            <p:ph type="body" idx="1"/>
          </p:nvPr>
        </p:nvSpPr>
        <p:spPr>
          <a:xfrm>
            <a:off x="319500" y="1846804"/>
            <a:ext cx="2808000" cy="28062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atin typeface="Calibri" panose="020F0502020204030204" pitchFamily="34" charset="0"/>
                <a:cs typeface="Calibri" panose="020F0502020204030204" pitchFamily="34" charset="0"/>
              </a:defRPr>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dirty="0"/>
          </a:p>
        </p:txBody>
      </p:sp>
    </p:spTree>
    <p:extLst>
      <p:ext uri="{BB962C8B-B14F-4D97-AF65-F5344CB8AC3E}">
        <p14:creationId xmlns:p14="http://schemas.microsoft.com/office/powerpoint/2010/main" val="1122070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pic>
        <p:nvPicPr>
          <p:cNvPr id="2" name="Picture 1" descr="A picture containing colorfulness, art, graphics&#10;&#10;Description automatically generated">
            <a:extLst>
              <a:ext uri="{FF2B5EF4-FFF2-40B4-BE49-F238E27FC236}">
                <a16:creationId xmlns:a16="http://schemas.microsoft.com/office/drawing/2014/main" id="{AC42E050-2623-D04C-CD68-B2155D909AD9}"/>
              </a:ext>
            </a:extLst>
          </p:cNvPr>
          <p:cNvPicPr>
            <a:picLocks noChangeAspect="1"/>
          </p:cNvPicPr>
          <p:nvPr userDrawn="1"/>
        </p:nvPicPr>
        <p:blipFill>
          <a:blip r:embed="rId10"/>
          <a:stretch>
            <a:fillRect/>
          </a:stretch>
        </p:blipFill>
        <p:spPr>
          <a:xfrm flipH="1">
            <a:off x="7931949" y="4229100"/>
            <a:ext cx="1212050" cy="914400"/>
          </a:xfrm>
          <a:prstGeom prst="rect">
            <a:avLst/>
          </a:prstGeom>
        </p:spPr>
      </p:pic>
      <p:pic>
        <p:nvPicPr>
          <p:cNvPr id="4" name="Google Shape;18;p11" descr="Graphical user interface, text&#10;&#10;Description automatically generated">
            <a:extLst>
              <a:ext uri="{FF2B5EF4-FFF2-40B4-BE49-F238E27FC236}">
                <a16:creationId xmlns:a16="http://schemas.microsoft.com/office/drawing/2014/main" id="{90E724BE-79D3-8B6D-CE4C-3EEC8CE0C533}"/>
              </a:ext>
            </a:extLst>
          </p:cNvPr>
          <p:cNvPicPr preferRelativeResize="0"/>
          <p:nvPr userDrawn="1"/>
        </p:nvPicPr>
        <p:blipFill rotWithShape="1">
          <a:blip r:embed="rId11">
            <a:alphaModFix/>
          </a:blip>
          <a:srcRect/>
          <a:stretch/>
        </p:blipFill>
        <p:spPr>
          <a:xfrm>
            <a:off x="7800598" y="73137"/>
            <a:ext cx="1261473" cy="406573"/>
          </a:xfrm>
          <a:prstGeom prst="rect">
            <a:avLst/>
          </a:prstGeom>
          <a:noFill/>
          <a:ln>
            <a:noFill/>
          </a:ln>
        </p:spPr>
      </p:pic>
    </p:spTree>
    <p:extLst>
      <p:ext uri="{BB962C8B-B14F-4D97-AF65-F5344CB8AC3E}">
        <p14:creationId xmlns:p14="http://schemas.microsoft.com/office/powerpoint/2010/main" val="1848948464"/>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1"/>
        <p:cNvGrpSpPr/>
        <p:nvPr/>
      </p:nvGrpSpPr>
      <p:grpSpPr>
        <a:xfrm>
          <a:off x="0" y="0"/>
          <a:ext cx="0" cy="0"/>
          <a:chOff x="0" y="0"/>
          <a:chExt cx="0" cy="0"/>
        </a:xfrm>
      </p:grpSpPr>
      <p:sp>
        <p:nvSpPr>
          <p:cNvPr id="72" name="Google Shape;72;p13"/>
          <p:cNvSpPr txBox="1">
            <a:spLocks noGrp="1"/>
          </p:cNvSpPr>
          <p:nvPr>
            <p:ph type="ctrTitle" idx="4294967295"/>
          </p:nvPr>
        </p:nvSpPr>
        <p:spPr>
          <a:xfrm>
            <a:off x="930275" y="3651551"/>
            <a:ext cx="7283450" cy="83661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400" dirty="0">
                <a:solidFill>
                  <a:schemeClr val="accent1"/>
                </a:solidFill>
                <a:latin typeface="Calibri" panose="020F0502020204030204" pitchFamily="34" charset="0"/>
                <a:ea typeface="Noto Sans"/>
                <a:cs typeface="Calibri" panose="020F0502020204030204" pitchFamily="34" charset="0"/>
                <a:sym typeface="Noto Sans"/>
              </a:rPr>
              <a:t>[City or Region Name]</a:t>
            </a:r>
            <a:endParaRPr sz="4400" dirty="0">
              <a:solidFill>
                <a:schemeClr val="accent1"/>
              </a:solidFill>
              <a:latin typeface="Calibri" panose="020F0502020204030204" pitchFamily="34" charset="0"/>
              <a:ea typeface="Noto Sans"/>
              <a:cs typeface="Calibri" panose="020F0502020204030204" pitchFamily="34" charset="0"/>
              <a:sym typeface="Noto Sans"/>
            </a:endParaRPr>
          </a:p>
        </p:txBody>
      </p:sp>
      <p:sp>
        <p:nvSpPr>
          <p:cNvPr id="74" name="Google Shape;74;p13"/>
          <p:cNvSpPr/>
          <p:nvPr/>
        </p:nvSpPr>
        <p:spPr>
          <a:xfrm>
            <a:off x="5946300" y="4742100"/>
            <a:ext cx="1058100" cy="332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5" name="Google Shape;75;p13"/>
          <p:cNvPicPr preferRelativeResize="0"/>
          <p:nvPr/>
        </p:nvPicPr>
        <p:blipFill>
          <a:blip r:embed="rId3">
            <a:alphaModFix/>
          </a:blip>
          <a:stretch>
            <a:fillRect/>
          </a:stretch>
        </p:blipFill>
        <p:spPr>
          <a:xfrm>
            <a:off x="1761500" y="489700"/>
            <a:ext cx="5621000" cy="31618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75CBF3">
            <a:alpha val="50000"/>
          </a:srgbClr>
        </a:solidFill>
        <a:effectLst/>
      </p:bgPr>
    </p:bg>
    <p:spTree>
      <p:nvGrpSpPr>
        <p:cNvPr id="1" name="Shape 160"/>
        <p:cNvGrpSpPr/>
        <p:nvPr/>
      </p:nvGrpSpPr>
      <p:grpSpPr>
        <a:xfrm>
          <a:off x="0" y="0"/>
          <a:ext cx="0" cy="0"/>
          <a:chOff x="0" y="0"/>
          <a:chExt cx="0" cy="0"/>
        </a:xfrm>
      </p:grpSpPr>
      <p:sp>
        <p:nvSpPr>
          <p:cNvPr id="161" name="Google Shape;161;p22"/>
          <p:cNvSpPr txBox="1">
            <a:spLocks noGrp="1"/>
          </p:cNvSpPr>
          <p:nvPr>
            <p:ph type="title"/>
          </p:nvPr>
        </p:nvSpPr>
        <p:spPr>
          <a:xfrm>
            <a:off x="256200" y="1414953"/>
            <a:ext cx="8631600" cy="189008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900" b="1" dirty="0">
                <a:solidFill>
                  <a:srgbClr val="002060"/>
                </a:solidFill>
                <a:latin typeface="Calibri" panose="020F0502020204030204" pitchFamily="34" charset="0"/>
                <a:ea typeface="Noto Sans"/>
                <a:cs typeface="Calibri" panose="020F0502020204030204" pitchFamily="34" charset="0"/>
                <a:sym typeface="Noto Sans"/>
              </a:rPr>
              <a:t>Roundtable Discussion 1</a:t>
            </a:r>
            <a:endParaRPr sz="3900" b="1" dirty="0">
              <a:solidFill>
                <a:srgbClr val="002060"/>
              </a:solidFill>
              <a:latin typeface="Calibri" panose="020F0502020204030204" pitchFamily="34" charset="0"/>
              <a:ea typeface="Noto Sans"/>
              <a:cs typeface="Calibri" panose="020F0502020204030204" pitchFamily="34" charset="0"/>
              <a:sym typeface="Noto Sans"/>
            </a:endParaRPr>
          </a:p>
          <a:p>
            <a:pPr marL="0" lvl="0" indent="0" algn="ctr" rtl="0">
              <a:lnSpc>
                <a:spcPct val="115000"/>
              </a:lnSpc>
              <a:spcBef>
                <a:spcPts val="0"/>
              </a:spcBef>
              <a:spcAft>
                <a:spcPts val="1600"/>
              </a:spcAft>
              <a:buNone/>
            </a:pPr>
            <a:r>
              <a:rPr lang="en" sz="2700" b="0" dirty="0">
                <a:solidFill>
                  <a:srgbClr val="002060"/>
                </a:solidFill>
                <a:latin typeface="Calibri" panose="020F0502020204030204" pitchFamily="34" charset="0"/>
                <a:ea typeface="Noto Sans"/>
                <a:cs typeface="Calibri" panose="020F0502020204030204" pitchFamily="34" charset="0"/>
                <a:sym typeface="Noto Sans"/>
              </a:rPr>
              <a:t>Where is our community locally on climate action and in support of our country’s Paris Agreement plan?</a:t>
            </a:r>
            <a:endParaRPr sz="5900" dirty="0">
              <a:solidFill>
                <a:srgbClr val="002060"/>
              </a:solidFill>
              <a:latin typeface="Calibri" panose="020F0502020204030204" pitchFamily="34" charset="0"/>
              <a:ea typeface="Noto Sans"/>
              <a:cs typeface="Calibri" panose="020F0502020204030204" pitchFamily="34" charset="0"/>
              <a:sym typeface="No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3EB-8331-6DA4-0F14-58267B2EE6E4}"/>
              </a:ext>
            </a:extLst>
          </p:cNvPr>
          <p:cNvSpPr>
            <a:spLocks noGrp="1"/>
          </p:cNvSpPr>
          <p:nvPr>
            <p:ph type="title"/>
          </p:nvPr>
        </p:nvSpPr>
        <p:spPr>
          <a:xfrm>
            <a:off x="623400" y="301043"/>
            <a:ext cx="8520600" cy="639600"/>
          </a:xfrm>
        </p:spPr>
        <p:txBody>
          <a:bodyPr/>
          <a:lstStyle/>
          <a:p>
            <a:pPr marL="0" lvl="0" indent="0" rtl="0">
              <a:spcBef>
                <a:spcPts val="0"/>
              </a:spcBef>
              <a:spcAft>
                <a:spcPts val="0"/>
              </a:spcAft>
            </a:pPr>
            <a:r>
              <a:rPr lang="en-US" sz="3000" b="1" dirty="0">
                <a:solidFill>
                  <a:schemeClr val="bg2"/>
                </a:solidFill>
                <a:ea typeface="Noto Sans"/>
                <a:sym typeface="Noto Sans"/>
              </a:rPr>
              <a:t>Where are we? </a:t>
            </a:r>
            <a:r>
              <a:rPr lang="en-US" sz="2400" i="1" dirty="0">
                <a:solidFill>
                  <a:schemeClr val="bg2"/>
                </a:solidFill>
                <a:ea typeface="Noto Sans"/>
                <a:sym typeface="Noto Sans"/>
              </a:rPr>
              <a:t>Guiding Questions</a:t>
            </a:r>
            <a:endParaRPr lang="en-US" i="1" dirty="0">
              <a:solidFill>
                <a:schemeClr val="bg2"/>
              </a:solidFill>
            </a:endParaRPr>
          </a:p>
        </p:txBody>
      </p:sp>
      <p:sp>
        <p:nvSpPr>
          <p:cNvPr id="7" name="TextBox 6">
            <a:extLst>
              <a:ext uri="{FF2B5EF4-FFF2-40B4-BE49-F238E27FC236}">
                <a16:creationId xmlns:a16="http://schemas.microsoft.com/office/drawing/2014/main" id="{146CFA3C-BFAE-8401-943F-E3007A14DD18}"/>
              </a:ext>
            </a:extLst>
          </p:cNvPr>
          <p:cNvSpPr txBox="1"/>
          <p:nvPr/>
        </p:nvSpPr>
        <p:spPr>
          <a:xfrm>
            <a:off x="522229" y="940643"/>
            <a:ext cx="7889404" cy="2862322"/>
          </a:xfrm>
          <a:prstGeom prst="rect">
            <a:avLst/>
          </a:prstGeom>
          <a:noFill/>
        </p:spPr>
        <p:txBody>
          <a:bodyPr wrap="square">
            <a:spAutoFit/>
          </a:bodyPr>
          <a:lstStyle/>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Has your national government submitted a second Nationally Determined Contribution (NDC)? Are the goals and actions explained in the NDC adequate for delivering the Paris Agreement goal of no more than 1.5-degree C of warming?</a:t>
            </a:r>
          </a:p>
          <a:p>
            <a:pPr marL="482600" lvl="0" indent="-342900" algn="l" rtl="0">
              <a:spcBef>
                <a:spcPts val="0"/>
              </a:spcBef>
              <a:spcAft>
                <a:spcPts val="0"/>
              </a:spcAft>
              <a:buClr>
                <a:schemeClr val="accent4"/>
              </a:buClr>
              <a:buSzPts val="1400"/>
              <a:buFont typeface="+mj-lt"/>
              <a:buAutoNum type="arabicPeriod"/>
            </a:pPr>
            <a:endParaRPr lang="en-US" sz="1800" dirty="0">
              <a:solidFill>
                <a:schemeClr val="accent4"/>
              </a:solidFill>
              <a:latin typeface="Calibri" panose="020F0502020204030204" pitchFamily="34" charset="0"/>
              <a:ea typeface="Noto Sans"/>
              <a:cs typeface="Calibri" panose="020F0502020204030204" pitchFamily="34" charset="0"/>
              <a:sym typeface="Noto Sans"/>
            </a:endParaRPr>
          </a:p>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Are sustainable urbanization or references to local communities adequately included in the current NDC?</a:t>
            </a:r>
          </a:p>
          <a:p>
            <a:pPr marL="1257300" lvl="0" indent="-342900" algn="l" rtl="0">
              <a:spcBef>
                <a:spcPts val="0"/>
              </a:spcBef>
              <a:spcAft>
                <a:spcPts val="0"/>
              </a:spcAft>
              <a:buClr>
                <a:schemeClr val="accent4"/>
              </a:buClr>
              <a:buFont typeface="+mj-lt"/>
              <a:buAutoNum type="arabicPeriod"/>
            </a:pPr>
            <a:endParaRPr lang="en-US" sz="1800" dirty="0">
              <a:solidFill>
                <a:schemeClr val="accent4"/>
              </a:solidFill>
              <a:latin typeface="Calibri" panose="020F0502020204030204" pitchFamily="34" charset="0"/>
              <a:ea typeface="Noto Sans"/>
              <a:cs typeface="Calibri" panose="020F0502020204030204" pitchFamily="34" charset="0"/>
              <a:sym typeface="Noto Sans"/>
            </a:endParaRPr>
          </a:p>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What is the climate commitment of your city or region for 2030 and 2050? Are they on track for delivery?</a:t>
            </a:r>
          </a:p>
        </p:txBody>
      </p:sp>
    </p:spTree>
    <p:extLst>
      <p:ext uri="{BB962C8B-B14F-4D97-AF65-F5344CB8AC3E}">
        <p14:creationId xmlns:p14="http://schemas.microsoft.com/office/powerpoint/2010/main" val="846011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46CFA3C-BFAE-8401-943F-E3007A14DD18}"/>
              </a:ext>
            </a:extLst>
          </p:cNvPr>
          <p:cNvSpPr txBox="1"/>
          <p:nvPr/>
        </p:nvSpPr>
        <p:spPr>
          <a:xfrm>
            <a:off x="627298" y="1002089"/>
            <a:ext cx="7889404" cy="3139321"/>
          </a:xfrm>
          <a:prstGeom prst="rect">
            <a:avLst/>
          </a:prstGeom>
          <a:noFill/>
        </p:spPr>
        <p:txBody>
          <a:bodyPr wrap="square">
            <a:spAutoFit/>
          </a:bodyPr>
          <a:lstStyle/>
          <a:p>
            <a:pPr marL="342900" indent="-342900">
              <a:buFont typeface="+mj-lt"/>
              <a:buAutoNum type="arabicPeriod" startAt="4"/>
            </a:pPr>
            <a:r>
              <a:rPr lang="en-US" sz="1800" dirty="0">
                <a:solidFill>
                  <a:schemeClr val="accent4"/>
                </a:solidFill>
                <a:latin typeface="Calibri" panose="020F0502020204030204" pitchFamily="34" charset="0"/>
                <a:ea typeface="Noto Sans"/>
                <a:cs typeface="Calibri" panose="020F0502020204030204" pitchFamily="34" charset="0"/>
                <a:sym typeface="Noto Sans"/>
              </a:rPr>
              <a:t>How can your local and regional government help your national government seize the climate opportunity and meet its NDC? Which agencies or ministries should be key partners?</a:t>
            </a:r>
          </a:p>
          <a:p>
            <a:pPr marL="342900" lvl="0" indent="-342900" algn="l" rtl="0">
              <a:spcBef>
                <a:spcPts val="0"/>
              </a:spcBef>
              <a:spcAft>
                <a:spcPts val="0"/>
              </a:spcAft>
              <a:buFont typeface="+mj-lt"/>
              <a:buAutoNum type="arabicPeriod" startAt="4"/>
            </a:pPr>
            <a:endParaRPr lang="en-US" sz="1800" dirty="0">
              <a:solidFill>
                <a:schemeClr val="accent4"/>
              </a:solidFill>
              <a:latin typeface="Calibri" panose="020F0502020204030204" pitchFamily="34" charset="0"/>
              <a:ea typeface="Noto Sans"/>
              <a:cs typeface="Calibri" panose="020F0502020204030204" pitchFamily="34" charset="0"/>
              <a:sym typeface="Noto Sans"/>
            </a:endParaRPr>
          </a:p>
          <a:p>
            <a:pPr marL="342900" lvl="0" indent="-342900" algn="l" rtl="0">
              <a:spcBef>
                <a:spcPts val="0"/>
              </a:spcBef>
              <a:spcAft>
                <a:spcPts val="0"/>
              </a:spcAft>
              <a:buFont typeface="+mj-lt"/>
              <a:buAutoNum type="arabicPeriod" startAt="4"/>
            </a:pPr>
            <a:r>
              <a:rPr lang="en-US" sz="1800" dirty="0">
                <a:solidFill>
                  <a:schemeClr val="accent4"/>
                </a:solidFill>
                <a:latin typeface="Calibri" panose="020F0502020204030204" pitchFamily="34" charset="0"/>
                <a:ea typeface="Noto Sans"/>
                <a:cs typeface="Calibri" panose="020F0502020204030204" pitchFamily="34" charset="0"/>
                <a:sym typeface="Noto Sans"/>
              </a:rPr>
              <a:t>What long standing issues of justice are currently most affecting your community?</a:t>
            </a:r>
          </a:p>
          <a:p>
            <a:pPr marL="342900" lvl="0" indent="-342900" algn="l" rtl="0">
              <a:spcBef>
                <a:spcPts val="0"/>
              </a:spcBef>
              <a:spcAft>
                <a:spcPts val="0"/>
              </a:spcAft>
              <a:buFont typeface="+mj-lt"/>
              <a:buAutoNum type="arabicPeriod" startAt="4"/>
            </a:pPr>
            <a:endParaRPr lang="en-US" sz="1800" dirty="0">
              <a:solidFill>
                <a:schemeClr val="accent4"/>
              </a:solidFill>
              <a:latin typeface="Calibri" panose="020F0502020204030204" pitchFamily="34" charset="0"/>
              <a:ea typeface="Noto Sans"/>
              <a:cs typeface="Calibri" panose="020F0502020204030204" pitchFamily="34" charset="0"/>
              <a:sym typeface="Noto Sans"/>
            </a:endParaRPr>
          </a:p>
          <a:p>
            <a:pPr marL="342900" lvl="0" indent="-342900" algn="l" rtl="0">
              <a:spcBef>
                <a:spcPts val="0"/>
              </a:spcBef>
              <a:spcAft>
                <a:spcPts val="0"/>
              </a:spcAft>
              <a:buFont typeface="+mj-lt"/>
              <a:buAutoNum type="arabicPeriod" startAt="4"/>
            </a:pPr>
            <a:r>
              <a:rPr lang="en-US" sz="1800" dirty="0">
                <a:solidFill>
                  <a:schemeClr val="accent4"/>
                </a:solidFill>
                <a:latin typeface="Calibri" panose="020F0502020204030204" pitchFamily="34" charset="0"/>
                <a:ea typeface="Noto Sans"/>
                <a:cs typeface="Calibri" panose="020F0502020204030204" pitchFamily="34" charset="0"/>
                <a:sym typeface="Noto Sans"/>
              </a:rPr>
              <a:t>How do you currently address climate justice in your city/region?</a:t>
            </a:r>
          </a:p>
          <a:p>
            <a:pPr marL="342900" lvl="0" indent="-342900" algn="l" rtl="0">
              <a:spcBef>
                <a:spcPts val="0"/>
              </a:spcBef>
              <a:spcAft>
                <a:spcPts val="0"/>
              </a:spcAft>
              <a:buFont typeface="+mj-lt"/>
              <a:buAutoNum type="arabicPeriod" startAt="4"/>
            </a:pPr>
            <a:endParaRPr lang="en-US" sz="1800" dirty="0">
              <a:solidFill>
                <a:schemeClr val="accent4"/>
              </a:solidFill>
              <a:latin typeface="Calibri" panose="020F0502020204030204" pitchFamily="34" charset="0"/>
              <a:ea typeface="Noto Sans"/>
              <a:cs typeface="Calibri" panose="020F0502020204030204" pitchFamily="34" charset="0"/>
              <a:sym typeface="Noto Sans"/>
            </a:endParaRPr>
          </a:p>
          <a:p>
            <a:pPr marL="342900" lvl="0" indent="-342900" algn="l" rtl="0">
              <a:spcBef>
                <a:spcPts val="0"/>
              </a:spcBef>
              <a:spcAft>
                <a:spcPts val="0"/>
              </a:spcAft>
              <a:buFont typeface="+mj-lt"/>
              <a:buAutoNum type="arabicPeriod" startAt="4"/>
            </a:pPr>
            <a:r>
              <a:rPr lang="en-US" sz="1800" dirty="0">
                <a:solidFill>
                  <a:schemeClr val="accent4"/>
                </a:solidFill>
                <a:latin typeface="Calibri" panose="020F0502020204030204" pitchFamily="34" charset="0"/>
                <a:ea typeface="Noto Sans"/>
                <a:cs typeface="Calibri" panose="020F0502020204030204" pitchFamily="34" charset="0"/>
                <a:sym typeface="Noto Sans"/>
              </a:rPr>
              <a:t>How does local-level climate justice activity contribute to national-level justice goals? Do national goals include support to Global South communities? </a:t>
            </a:r>
          </a:p>
        </p:txBody>
      </p:sp>
      <p:sp>
        <p:nvSpPr>
          <p:cNvPr id="5" name="Title 1">
            <a:extLst>
              <a:ext uri="{FF2B5EF4-FFF2-40B4-BE49-F238E27FC236}">
                <a16:creationId xmlns:a16="http://schemas.microsoft.com/office/drawing/2014/main" id="{45F062FB-6838-13D0-46C7-CF25E2FB8A3C}"/>
              </a:ext>
            </a:extLst>
          </p:cNvPr>
          <p:cNvSpPr txBox="1">
            <a:spLocks/>
          </p:cNvSpPr>
          <p:nvPr/>
        </p:nvSpPr>
        <p:spPr>
          <a:xfrm>
            <a:off x="623400" y="301043"/>
            <a:ext cx="8520600" cy="639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Calibri" panose="020F0502020204030204" pitchFamily="34" charset="0"/>
                <a:ea typeface="Arial"/>
                <a:cs typeface="Calibri" panose="020F0502020204030204" pitchFamily="34" charset="0"/>
                <a:sym typeface="Arial"/>
              </a:defRPr>
            </a:lvl1pPr>
            <a:lvl2pPr marR="0" lvl="1"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9pPr>
          </a:lstStyle>
          <a:p>
            <a:r>
              <a:rPr lang="en-US" sz="3000" b="1" dirty="0">
                <a:solidFill>
                  <a:schemeClr val="bg2"/>
                </a:solidFill>
                <a:ea typeface="Noto Sans"/>
                <a:sym typeface="Noto Sans"/>
              </a:rPr>
              <a:t>Where are we? </a:t>
            </a:r>
            <a:r>
              <a:rPr lang="en-US" sz="2400" i="1" dirty="0">
                <a:solidFill>
                  <a:schemeClr val="bg2"/>
                </a:solidFill>
                <a:ea typeface="Noto Sans"/>
                <a:sym typeface="Noto Sans"/>
              </a:rPr>
              <a:t>Guiding Questions</a:t>
            </a:r>
            <a:endParaRPr lang="en-US" i="1" dirty="0">
              <a:solidFill>
                <a:schemeClr val="bg2"/>
              </a:solidFill>
            </a:endParaRPr>
          </a:p>
        </p:txBody>
      </p:sp>
    </p:spTree>
    <p:extLst>
      <p:ext uri="{BB962C8B-B14F-4D97-AF65-F5344CB8AC3E}">
        <p14:creationId xmlns:p14="http://schemas.microsoft.com/office/powerpoint/2010/main" val="189797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75CBF3">
            <a:alpha val="50000"/>
          </a:srgbClr>
        </a:solidFill>
        <a:effectLst/>
      </p:bgPr>
    </p:bg>
    <p:spTree>
      <p:nvGrpSpPr>
        <p:cNvPr id="1" name="Shape 160"/>
        <p:cNvGrpSpPr/>
        <p:nvPr/>
      </p:nvGrpSpPr>
      <p:grpSpPr>
        <a:xfrm>
          <a:off x="0" y="0"/>
          <a:ext cx="0" cy="0"/>
          <a:chOff x="0" y="0"/>
          <a:chExt cx="0" cy="0"/>
        </a:xfrm>
      </p:grpSpPr>
      <p:sp>
        <p:nvSpPr>
          <p:cNvPr id="5" name="Google Shape;161;p22">
            <a:extLst>
              <a:ext uri="{FF2B5EF4-FFF2-40B4-BE49-F238E27FC236}">
                <a16:creationId xmlns:a16="http://schemas.microsoft.com/office/drawing/2014/main" id="{BA374156-60DA-8BF1-A74A-524768D763B7}"/>
              </a:ext>
            </a:extLst>
          </p:cNvPr>
          <p:cNvSpPr txBox="1">
            <a:spLocks/>
          </p:cNvSpPr>
          <p:nvPr/>
        </p:nvSpPr>
        <p:spPr>
          <a:xfrm>
            <a:off x="256200" y="1414953"/>
            <a:ext cx="8631600" cy="189008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9pPr>
          </a:lstStyle>
          <a:p>
            <a:pPr algn="ctr"/>
            <a:r>
              <a:rPr lang="en-US" sz="3900" b="1" dirty="0">
                <a:solidFill>
                  <a:srgbClr val="002060"/>
                </a:solidFill>
                <a:latin typeface="Calibri" panose="020F0502020204030204" pitchFamily="34" charset="0"/>
                <a:ea typeface="Noto Sans"/>
                <a:cs typeface="Calibri" panose="020F0502020204030204" pitchFamily="34" charset="0"/>
                <a:sym typeface="Noto Sans"/>
              </a:rPr>
              <a:t>Roundtable Discussion 2</a:t>
            </a:r>
          </a:p>
          <a:p>
            <a:pPr algn="ctr">
              <a:lnSpc>
                <a:spcPct val="115000"/>
              </a:lnSpc>
              <a:spcAft>
                <a:spcPts val="1600"/>
              </a:spcAft>
            </a:pPr>
            <a:r>
              <a:rPr lang="en-US" sz="2700" dirty="0">
                <a:solidFill>
                  <a:srgbClr val="002060"/>
                </a:solidFill>
                <a:latin typeface="Calibri" panose="020F0502020204030204" pitchFamily="34" charset="0"/>
                <a:ea typeface="Noto Sans"/>
                <a:cs typeface="Calibri" panose="020F0502020204030204" pitchFamily="34" charset="0"/>
                <a:sym typeface="Noto Sans"/>
              </a:rPr>
              <a:t>Where do we want to go on climate action?</a:t>
            </a:r>
            <a:endParaRPr lang="en-US" sz="5900" dirty="0">
              <a:solidFill>
                <a:srgbClr val="002060"/>
              </a:solidFill>
              <a:latin typeface="Calibri" panose="020F0502020204030204" pitchFamily="34" charset="0"/>
              <a:ea typeface="Noto Sans"/>
              <a:cs typeface="Calibri" panose="020F0502020204030204" pitchFamily="34" charset="0"/>
              <a:sym typeface="Noto Sans"/>
            </a:endParaRPr>
          </a:p>
        </p:txBody>
      </p:sp>
    </p:spTree>
    <p:extLst>
      <p:ext uri="{BB962C8B-B14F-4D97-AF65-F5344CB8AC3E}">
        <p14:creationId xmlns:p14="http://schemas.microsoft.com/office/powerpoint/2010/main" val="3687877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46CFA3C-BFAE-8401-943F-E3007A14DD18}"/>
              </a:ext>
            </a:extLst>
          </p:cNvPr>
          <p:cNvSpPr txBox="1"/>
          <p:nvPr/>
        </p:nvSpPr>
        <p:spPr>
          <a:xfrm>
            <a:off x="462013" y="1038208"/>
            <a:ext cx="8191099" cy="2585323"/>
          </a:xfrm>
          <a:prstGeom prst="rect">
            <a:avLst/>
          </a:prstGeom>
          <a:noFill/>
        </p:spPr>
        <p:txBody>
          <a:bodyPr wrap="square">
            <a:spAutoFit/>
          </a:bodyPr>
          <a:lstStyle/>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Define a climate vision toward 2030 for your community: What does ambitious climate action look like? (This may be new or previously published.)</a:t>
            </a:r>
          </a:p>
          <a:p>
            <a:pPr marL="1257300" lvl="0" indent="-342900" algn="l" rtl="0">
              <a:spcBef>
                <a:spcPts val="0"/>
              </a:spcBef>
              <a:spcAft>
                <a:spcPts val="0"/>
              </a:spcAft>
              <a:buClr>
                <a:schemeClr val="accent4"/>
              </a:buClr>
              <a:buFont typeface="+mj-lt"/>
              <a:buAutoNum type="arabicPeriod"/>
            </a:pPr>
            <a:endParaRPr lang="en-US" sz="1800" dirty="0">
              <a:solidFill>
                <a:schemeClr val="accent4"/>
              </a:solidFill>
              <a:latin typeface="Calibri" panose="020F0502020204030204" pitchFamily="34" charset="0"/>
              <a:ea typeface="Noto Sans"/>
              <a:cs typeface="Calibri" panose="020F0502020204030204" pitchFamily="34" charset="0"/>
              <a:sym typeface="Noto Sans"/>
            </a:endParaRPr>
          </a:p>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List important goals for 2030 for decarbonization, adaptation, and justice which would help you reach your vision. (These do not need to be considered official goals of your local government, but outcomes from discussion.)</a:t>
            </a:r>
          </a:p>
          <a:p>
            <a:pPr marL="1257300" lvl="0" indent="-342900" algn="l" rtl="0">
              <a:spcBef>
                <a:spcPts val="0"/>
              </a:spcBef>
              <a:spcAft>
                <a:spcPts val="0"/>
              </a:spcAft>
              <a:buClr>
                <a:schemeClr val="accent4"/>
              </a:buClr>
              <a:buFont typeface="+mj-lt"/>
              <a:buAutoNum type="arabicPeriod"/>
            </a:pPr>
            <a:endParaRPr lang="en-US" sz="1800" dirty="0">
              <a:solidFill>
                <a:schemeClr val="accent4"/>
              </a:solidFill>
              <a:latin typeface="Calibri" panose="020F0502020204030204" pitchFamily="34" charset="0"/>
              <a:ea typeface="Noto Sans"/>
              <a:cs typeface="Calibri" panose="020F0502020204030204" pitchFamily="34" charset="0"/>
              <a:sym typeface="Noto Sans"/>
            </a:endParaRPr>
          </a:p>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In what ways can your country raise national climate ambition by collaborating across levels of government? </a:t>
            </a:r>
          </a:p>
        </p:txBody>
      </p:sp>
      <p:sp>
        <p:nvSpPr>
          <p:cNvPr id="3" name="Title 1">
            <a:extLst>
              <a:ext uri="{FF2B5EF4-FFF2-40B4-BE49-F238E27FC236}">
                <a16:creationId xmlns:a16="http://schemas.microsoft.com/office/drawing/2014/main" id="{E9F54982-4D00-36A0-7E3D-FF7704258818}"/>
              </a:ext>
            </a:extLst>
          </p:cNvPr>
          <p:cNvSpPr txBox="1">
            <a:spLocks/>
          </p:cNvSpPr>
          <p:nvPr/>
        </p:nvSpPr>
        <p:spPr>
          <a:xfrm>
            <a:off x="623400" y="301043"/>
            <a:ext cx="8520600" cy="639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Calibri" panose="020F0502020204030204" pitchFamily="34" charset="0"/>
                <a:ea typeface="Arial"/>
                <a:cs typeface="Calibri" panose="020F0502020204030204" pitchFamily="34" charset="0"/>
                <a:sym typeface="Arial"/>
              </a:defRPr>
            </a:lvl1pPr>
            <a:lvl2pPr marR="0" lvl="1"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9pPr>
          </a:lstStyle>
          <a:p>
            <a:r>
              <a:rPr lang="en-US" sz="3000" b="1" dirty="0">
                <a:solidFill>
                  <a:schemeClr val="bg2"/>
                </a:solidFill>
                <a:ea typeface="Noto Sans"/>
                <a:sym typeface="Noto Sans"/>
              </a:rPr>
              <a:t>Where do we want to go? </a:t>
            </a:r>
            <a:r>
              <a:rPr lang="en-US" sz="2400" i="1" dirty="0">
                <a:solidFill>
                  <a:schemeClr val="bg2"/>
                </a:solidFill>
                <a:ea typeface="Noto Sans"/>
                <a:sym typeface="Noto Sans"/>
              </a:rPr>
              <a:t>Guiding Questions</a:t>
            </a:r>
            <a:endParaRPr lang="en-US" i="1" dirty="0">
              <a:solidFill>
                <a:schemeClr val="bg2"/>
              </a:solidFill>
            </a:endParaRPr>
          </a:p>
        </p:txBody>
      </p:sp>
    </p:spTree>
    <p:extLst>
      <p:ext uri="{BB962C8B-B14F-4D97-AF65-F5344CB8AC3E}">
        <p14:creationId xmlns:p14="http://schemas.microsoft.com/office/powerpoint/2010/main" val="122500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90;p27">
            <a:extLst>
              <a:ext uri="{FF2B5EF4-FFF2-40B4-BE49-F238E27FC236}">
                <a16:creationId xmlns:a16="http://schemas.microsoft.com/office/drawing/2014/main" id="{0F801C1E-7655-3B9D-BB8D-5CD4670D0B63}"/>
              </a:ext>
            </a:extLst>
          </p:cNvPr>
          <p:cNvSpPr txBox="1"/>
          <p:nvPr/>
        </p:nvSpPr>
        <p:spPr>
          <a:xfrm>
            <a:off x="623400" y="1054742"/>
            <a:ext cx="8201100" cy="2400627"/>
          </a:xfrm>
          <a:prstGeom prst="rect">
            <a:avLst/>
          </a:prstGeom>
          <a:noFill/>
          <a:ln>
            <a:noFill/>
          </a:ln>
        </p:spPr>
        <p:txBody>
          <a:bodyPr spcFirstLastPara="1" wrap="square" lIns="91425" tIns="91425" rIns="91425" bIns="91425" anchor="t" anchorCtr="0">
            <a:spAutoFit/>
          </a:bodyPr>
          <a:lstStyle/>
          <a:p>
            <a:pPr marL="342900" lvl="0" indent="-342900" algn="l" rtl="0">
              <a:spcBef>
                <a:spcPts val="0"/>
              </a:spcBef>
              <a:spcAft>
                <a:spcPts val="0"/>
              </a:spcAft>
              <a:buFont typeface="+mj-lt"/>
              <a:buAutoNum type="arabicPeriod" startAt="4"/>
            </a:pPr>
            <a:r>
              <a:rPr lang="en" sz="1800" dirty="0">
                <a:solidFill>
                  <a:schemeClr val="accent4"/>
                </a:solidFill>
                <a:latin typeface="Calibri" panose="020F0502020204030204" pitchFamily="34" charset="0"/>
                <a:ea typeface="Noto Sans"/>
                <a:cs typeface="Calibri" panose="020F0502020204030204" pitchFamily="34" charset="0"/>
                <a:sym typeface="Noto Sans"/>
              </a:rPr>
              <a:t>Which commitments and actions of local and regional governments do you feel should link to the current and future NDCs ?</a:t>
            </a:r>
            <a:endParaRPr sz="1800" dirty="0">
              <a:solidFill>
                <a:schemeClr val="accent4"/>
              </a:solidFill>
              <a:latin typeface="Calibri" panose="020F0502020204030204" pitchFamily="34" charset="0"/>
              <a:ea typeface="Noto Sans"/>
              <a:cs typeface="Calibri" panose="020F0502020204030204" pitchFamily="34" charset="0"/>
              <a:sym typeface="Noto Sans"/>
            </a:endParaRPr>
          </a:p>
          <a:p>
            <a:pPr marL="342900" lvl="0" indent="-342900" algn="l" rtl="0">
              <a:spcBef>
                <a:spcPts val="0"/>
              </a:spcBef>
              <a:spcAft>
                <a:spcPts val="0"/>
              </a:spcAft>
              <a:buFont typeface="+mj-lt"/>
              <a:buAutoNum type="arabicPeriod" startAt="4"/>
            </a:pPr>
            <a:endParaRPr sz="1800" dirty="0">
              <a:solidFill>
                <a:schemeClr val="accent4"/>
              </a:solidFill>
              <a:latin typeface="Calibri" panose="020F0502020204030204" pitchFamily="34" charset="0"/>
              <a:ea typeface="Noto Sans"/>
              <a:cs typeface="Calibri" panose="020F0502020204030204" pitchFamily="34" charset="0"/>
              <a:sym typeface="Noto Sans"/>
            </a:endParaRPr>
          </a:p>
          <a:p>
            <a:pPr marL="342900" lvl="0" indent="-342900" algn="l" rtl="0">
              <a:spcBef>
                <a:spcPts val="0"/>
              </a:spcBef>
              <a:spcAft>
                <a:spcPts val="0"/>
              </a:spcAft>
              <a:buFont typeface="+mj-lt"/>
              <a:buAutoNum type="arabicPeriod" startAt="4"/>
            </a:pPr>
            <a:r>
              <a:rPr lang="en" sz="1800" dirty="0">
                <a:solidFill>
                  <a:schemeClr val="accent4"/>
                </a:solidFill>
                <a:latin typeface="Calibri" panose="020F0502020204030204" pitchFamily="34" charset="0"/>
                <a:ea typeface="Noto Sans"/>
                <a:cs typeface="Calibri" panose="020F0502020204030204" pitchFamily="34" charset="0"/>
                <a:sym typeface="Noto Sans"/>
              </a:rPr>
              <a:t>What equitable outcomes would you like to see prioritized in your community's climate action? In your nation's?</a:t>
            </a:r>
            <a:endParaRPr sz="1800" dirty="0">
              <a:solidFill>
                <a:schemeClr val="accent4"/>
              </a:solidFill>
              <a:latin typeface="Calibri" panose="020F0502020204030204" pitchFamily="34" charset="0"/>
              <a:ea typeface="Noto Sans"/>
              <a:cs typeface="Calibri" panose="020F0502020204030204" pitchFamily="34" charset="0"/>
              <a:sym typeface="Noto Sans"/>
            </a:endParaRPr>
          </a:p>
          <a:p>
            <a:pPr marL="1257300" lvl="0" indent="-342900" algn="l" rtl="0">
              <a:spcBef>
                <a:spcPts val="0"/>
              </a:spcBef>
              <a:spcAft>
                <a:spcPts val="0"/>
              </a:spcAft>
              <a:buFont typeface="+mj-lt"/>
              <a:buAutoNum type="arabicPeriod" startAt="4"/>
            </a:pPr>
            <a:endParaRPr sz="1800" dirty="0">
              <a:solidFill>
                <a:schemeClr val="accent4"/>
              </a:solidFill>
              <a:latin typeface="Calibri" panose="020F0502020204030204" pitchFamily="34" charset="0"/>
              <a:ea typeface="Noto Sans"/>
              <a:cs typeface="Calibri" panose="020F0502020204030204" pitchFamily="34" charset="0"/>
              <a:sym typeface="Noto Sans"/>
            </a:endParaRPr>
          </a:p>
          <a:p>
            <a:pPr marL="342900" lvl="0" indent="-342900" algn="l" rtl="0">
              <a:spcBef>
                <a:spcPts val="0"/>
              </a:spcBef>
              <a:spcAft>
                <a:spcPts val="0"/>
              </a:spcAft>
              <a:buFont typeface="+mj-lt"/>
              <a:buAutoNum type="arabicPeriod" startAt="4"/>
            </a:pPr>
            <a:r>
              <a:rPr lang="en" sz="1800" dirty="0">
                <a:solidFill>
                  <a:schemeClr val="accent4"/>
                </a:solidFill>
                <a:latin typeface="Calibri" panose="020F0502020204030204" pitchFamily="34" charset="0"/>
                <a:ea typeface="Noto Sans"/>
                <a:cs typeface="Calibri" panose="020F0502020204030204" pitchFamily="34" charset="0"/>
                <a:sym typeface="Noto Sans"/>
              </a:rPr>
              <a:t>What would it mean to "seize the climate opportunity" for your community in a way that everyone benefits from climate action?</a:t>
            </a:r>
            <a:endParaRPr sz="1800" dirty="0">
              <a:solidFill>
                <a:schemeClr val="accent4"/>
              </a:solidFill>
              <a:latin typeface="Calibri" panose="020F0502020204030204" pitchFamily="34" charset="0"/>
              <a:ea typeface="Noto Sans"/>
              <a:cs typeface="Calibri" panose="020F0502020204030204" pitchFamily="34" charset="0"/>
              <a:sym typeface="Noto Sans"/>
            </a:endParaRPr>
          </a:p>
        </p:txBody>
      </p:sp>
      <p:sp>
        <p:nvSpPr>
          <p:cNvPr id="6" name="Title 1">
            <a:extLst>
              <a:ext uri="{FF2B5EF4-FFF2-40B4-BE49-F238E27FC236}">
                <a16:creationId xmlns:a16="http://schemas.microsoft.com/office/drawing/2014/main" id="{61A5049A-708C-4A36-48BB-492A7F14230F}"/>
              </a:ext>
            </a:extLst>
          </p:cNvPr>
          <p:cNvSpPr txBox="1">
            <a:spLocks/>
          </p:cNvSpPr>
          <p:nvPr/>
        </p:nvSpPr>
        <p:spPr>
          <a:xfrm>
            <a:off x="623400" y="301043"/>
            <a:ext cx="8520600" cy="639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Calibri" panose="020F0502020204030204" pitchFamily="34" charset="0"/>
                <a:ea typeface="Arial"/>
                <a:cs typeface="Calibri" panose="020F0502020204030204" pitchFamily="34" charset="0"/>
                <a:sym typeface="Arial"/>
              </a:defRPr>
            </a:lvl1pPr>
            <a:lvl2pPr marR="0" lvl="1"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9pPr>
          </a:lstStyle>
          <a:p>
            <a:r>
              <a:rPr lang="en-US" sz="3000" b="1" dirty="0">
                <a:solidFill>
                  <a:schemeClr val="bg2"/>
                </a:solidFill>
                <a:ea typeface="Noto Sans"/>
                <a:sym typeface="Noto Sans"/>
              </a:rPr>
              <a:t>Where do we want to go? </a:t>
            </a:r>
            <a:r>
              <a:rPr lang="en-US" sz="2400" i="1" dirty="0">
                <a:solidFill>
                  <a:schemeClr val="bg2"/>
                </a:solidFill>
                <a:ea typeface="Noto Sans"/>
                <a:sym typeface="Noto Sans"/>
              </a:rPr>
              <a:t>Guiding Questions</a:t>
            </a:r>
            <a:endParaRPr lang="en-US" i="1" dirty="0">
              <a:solidFill>
                <a:schemeClr val="bg2"/>
              </a:solidFill>
            </a:endParaRPr>
          </a:p>
        </p:txBody>
      </p:sp>
    </p:spTree>
    <p:extLst>
      <p:ext uri="{BB962C8B-B14F-4D97-AF65-F5344CB8AC3E}">
        <p14:creationId xmlns:p14="http://schemas.microsoft.com/office/powerpoint/2010/main" val="1376900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75CBF3">
            <a:alpha val="50000"/>
          </a:srgbClr>
        </a:solidFill>
        <a:effectLst/>
      </p:bgPr>
    </p:bg>
    <p:spTree>
      <p:nvGrpSpPr>
        <p:cNvPr id="1" name="Shape 160"/>
        <p:cNvGrpSpPr/>
        <p:nvPr/>
      </p:nvGrpSpPr>
      <p:grpSpPr>
        <a:xfrm>
          <a:off x="0" y="0"/>
          <a:ext cx="0" cy="0"/>
          <a:chOff x="0" y="0"/>
          <a:chExt cx="0" cy="0"/>
        </a:xfrm>
      </p:grpSpPr>
      <p:sp>
        <p:nvSpPr>
          <p:cNvPr id="4" name="Google Shape;161;p22">
            <a:extLst>
              <a:ext uri="{FF2B5EF4-FFF2-40B4-BE49-F238E27FC236}">
                <a16:creationId xmlns:a16="http://schemas.microsoft.com/office/drawing/2014/main" id="{6D630F85-2B2D-D3EA-A61B-39BB7C765F06}"/>
              </a:ext>
            </a:extLst>
          </p:cNvPr>
          <p:cNvSpPr txBox="1">
            <a:spLocks/>
          </p:cNvSpPr>
          <p:nvPr/>
        </p:nvSpPr>
        <p:spPr>
          <a:xfrm>
            <a:off x="256200" y="1414953"/>
            <a:ext cx="8631600" cy="189008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4800"/>
              <a:buFont typeface="Arial"/>
              <a:buNone/>
              <a:defRPr sz="4800" b="0" i="0" u="none" strike="noStrike" cap="none">
                <a:solidFill>
                  <a:schemeClr val="lt1"/>
                </a:solidFill>
                <a:latin typeface="Arial"/>
                <a:ea typeface="Arial"/>
                <a:cs typeface="Arial"/>
                <a:sym typeface="Arial"/>
              </a:defRPr>
            </a:lvl9pPr>
          </a:lstStyle>
          <a:p>
            <a:pPr algn="ctr"/>
            <a:r>
              <a:rPr lang="en-US" sz="3900" b="1" dirty="0">
                <a:solidFill>
                  <a:srgbClr val="002060"/>
                </a:solidFill>
                <a:latin typeface="Calibri" panose="020F0502020204030204" pitchFamily="34" charset="0"/>
                <a:ea typeface="Noto Sans"/>
                <a:cs typeface="Calibri" panose="020F0502020204030204" pitchFamily="34" charset="0"/>
                <a:sym typeface="Noto Sans"/>
              </a:rPr>
              <a:t>Roundtable Discussion 3</a:t>
            </a:r>
          </a:p>
          <a:p>
            <a:pPr algn="ctr">
              <a:lnSpc>
                <a:spcPct val="115000"/>
              </a:lnSpc>
              <a:spcAft>
                <a:spcPts val="1600"/>
              </a:spcAft>
            </a:pPr>
            <a:r>
              <a:rPr lang="en-US" sz="2700" dirty="0">
                <a:solidFill>
                  <a:srgbClr val="002060"/>
                </a:solidFill>
                <a:latin typeface="Calibri" panose="020F0502020204030204" pitchFamily="34" charset="0"/>
                <a:ea typeface="Noto Sans"/>
                <a:cs typeface="Calibri" panose="020F0502020204030204" pitchFamily="34" charset="0"/>
                <a:sym typeface="Noto Sans"/>
              </a:rPr>
              <a:t>How do we get there while building climate justice?</a:t>
            </a:r>
            <a:endParaRPr lang="en-US" sz="5900" dirty="0">
              <a:solidFill>
                <a:srgbClr val="002060"/>
              </a:solidFill>
              <a:latin typeface="Calibri" panose="020F0502020204030204" pitchFamily="34" charset="0"/>
              <a:ea typeface="Noto Sans"/>
              <a:cs typeface="Calibri" panose="020F0502020204030204" pitchFamily="34" charset="0"/>
              <a:sym typeface="Noto Sans"/>
            </a:endParaRPr>
          </a:p>
        </p:txBody>
      </p:sp>
    </p:spTree>
    <p:extLst>
      <p:ext uri="{BB962C8B-B14F-4D97-AF65-F5344CB8AC3E}">
        <p14:creationId xmlns:p14="http://schemas.microsoft.com/office/powerpoint/2010/main" val="1275012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90;p27">
            <a:extLst>
              <a:ext uri="{FF2B5EF4-FFF2-40B4-BE49-F238E27FC236}">
                <a16:creationId xmlns:a16="http://schemas.microsoft.com/office/drawing/2014/main" id="{0F801C1E-7655-3B9D-BB8D-5CD4670D0B63}"/>
              </a:ext>
            </a:extLst>
          </p:cNvPr>
          <p:cNvSpPr txBox="1"/>
          <p:nvPr/>
        </p:nvSpPr>
        <p:spPr>
          <a:xfrm>
            <a:off x="623400" y="1054742"/>
            <a:ext cx="7509947" cy="2400627"/>
          </a:xfrm>
          <a:prstGeom prst="rect">
            <a:avLst/>
          </a:prstGeom>
          <a:noFill/>
          <a:ln>
            <a:noFill/>
          </a:ln>
        </p:spPr>
        <p:txBody>
          <a:bodyPr spcFirstLastPara="1" wrap="square" lIns="91425" tIns="91425" rIns="91425" bIns="91425" anchor="t" anchorCtr="0">
            <a:spAutoFit/>
          </a:bodyPr>
          <a:lstStyle/>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What measures and changes are needed to achieve your nation’s most ambitious climate plans?</a:t>
            </a:r>
          </a:p>
          <a:p>
            <a:pPr marL="342900" lvl="0" indent="-342900" algn="l" rtl="0">
              <a:spcBef>
                <a:spcPts val="0"/>
              </a:spcBef>
              <a:spcAft>
                <a:spcPts val="0"/>
              </a:spcAft>
              <a:buClr>
                <a:schemeClr val="accent4"/>
              </a:buClr>
              <a:buFont typeface="+mj-lt"/>
              <a:buAutoNum type="arabicPeriod"/>
            </a:pPr>
            <a:endParaRPr lang="en-US" sz="1800" b="0" dirty="0">
              <a:solidFill>
                <a:schemeClr val="accent4"/>
              </a:solidFill>
              <a:latin typeface="Calibri" panose="020F0502020204030204" pitchFamily="34" charset="0"/>
              <a:ea typeface="Noto Sans"/>
              <a:cs typeface="Calibri" panose="020F0502020204030204" pitchFamily="34" charset="0"/>
              <a:sym typeface="Noto Sans"/>
            </a:endParaRPr>
          </a:p>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What measures and changes are needed to achieve your community’s or region’s most ambitious climate plans?</a:t>
            </a:r>
          </a:p>
          <a:p>
            <a:pPr marL="342900" lvl="0" indent="-342900" algn="l" rtl="0">
              <a:spcBef>
                <a:spcPts val="0"/>
              </a:spcBef>
              <a:spcAft>
                <a:spcPts val="0"/>
              </a:spcAft>
              <a:buClr>
                <a:schemeClr val="accent4"/>
              </a:buClr>
              <a:buFont typeface="+mj-lt"/>
              <a:buAutoNum type="arabicPeriod"/>
            </a:pPr>
            <a:endParaRPr lang="en-US" sz="1800" b="0" dirty="0">
              <a:solidFill>
                <a:schemeClr val="accent4"/>
              </a:solidFill>
              <a:latin typeface="Calibri" panose="020F0502020204030204" pitchFamily="34" charset="0"/>
              <a:ea typeface="Noto Sans"/>
              <a:cs typeface="Calibri" panose="020F0502020204030204" pitchFamily="34" charset="0"/>
              <a:sym typeface="Noto Sans"/>
            </a:endParaRPr>
          </a:p>
          <a:p>
            <a:pPr marL="482600" lvl="0" indent="-342900" algn="l" rtl="0">
              <a:spcBef>
                <a:spcPts val="0"/>
              </a:spcBef>
              <a:spcAft>
                <a:spcPts val="0"/>
              </a:spcAft>
              <a:buClr>
                <a:schemeClr val="accent4"/>
              </a:buClr>
              <a:buSzPts val="1400"/>
              <a:buFont typeface="+mj-lt"/>
              <a:buAutoNum type="arabicPeriod"/>
            </a:pPr>
            <a:r>
              <a:rPr lang="en-US" sz="1800" dirty="0">
                <a:solidFill>
                  <a:schemeClr val="accent4"/>
                </a:solidFill>
                <a:latin typeface="Calibri" panose="020F0502020204030204" pitchFamily="34" charset="0"/>
                <a:ea typeface="Noto Sans"/>
                <a:cs typeface="Calibri" panose="020F0502020204030204" pitchFamily="34" charset="0"/>
                <a:sym typeface="Noto Sans"/>
              </a:rPr>
              <a:t>How can national governments enhance the ability of local and regional governments to adapt to the adverse impacts of climate change?</a:t>
            </a:r>
            <a:endParaRPr sz="1800" dirty="0">
              <a:solidFill>
                <a:schemeClr val="accent4"/>
              </a:solidFill>
              <a:latin typeface="Calibri" panose="020F0502020204030204" pitchFamily="34" charset="0"/>
              <a:ea typeface="Noto Sans"/>
              <a:cs typeface="Calibri" panose="020F0502020204030204" pitchFamily="34" charset="0"/>
              <a:sym typeface="Noto Sans"/>
            </a:endParaRPr>
          </a:p>
        </p:txBody>
      </p:sp>
      <p:sp>
        <p:nvSpPr>
          <p:cNvPr id="6" name="Title 1">
            <a:extLst>
              <a:ext uri="{FF2B5EF4-FFF2-40B4-BE49-F238E27FC236}">
                <a16:creationId xmlns:a16="http://schemas.microsoft.com/office/drawing/2014/main" id="{E262184D-D02D-CDF9-9282-3D2CAB9902B8}"/>
              </a:ext>
            </a:extLst>
          </p:cNvPr>
          <p:cNvSpPr txBox="1">
            <a:spLocks/>
          </p:cNvSpPr>
          <p:nvPr/>
        </p:nvSpPr>
        <p:spPr>
          <a:xfrm>
            <a:off x="623400" y="301043"/>
            <a:ext cx="8520600" cy="639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Calibri" panose="020F0502020204030204" pitchFamily="34" charset="0"/>
                <a:ea typeface="Arial"/>
                <a:cs typeface="Calibri" panose="020F0502020204030204" pitchFamily="34" charset="0"/>
                <a:sym typeface="Arial"/>
              </a:defRPr>
            </a:lvl1pPr>
            <a:lvl2pPr marR="0" lvl="1"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9pPr>
          </a:lstStyle>
          <a:p>
            <a:r>
              <a:rPr lang="en-US" sz="3000" b="1" dirty="0">
                <a:solidFill>
                  <a:schemeClr val="bg2"/>
                </a:solidFill>
                <a:ea typeface="Noto Sans"/>
                <a:sym typeface="Noto Sans"/>
              </a:rPr>
              <a:t>How do we get there? </a:t>
            </a:r>
            <a:r>
              <a:rPr lang="en-US" sz="2400" i="1" dirty="0">
                <a:solidFill>
                  <a:schemeClr val="bg2"/>
                </a:solidFill>
                <a:ea typeface="Noto Sans"/>
                <a:sym typeface="Noto Sans"/>
              </a:rPr>
              <a:t>Guiding Questions</a:t>
            </a:r>
            <a:endParaRPr lang="en-US" i="1" dirty="0">
              <a:solidFill>
                <a:schemeClr val="bg2"/>
              </a:solidFill>
            </a:endParaRPr>
          </a:p>
        </p:txBody>
      </p:sp>
    </p:spTree>
    <p:extLst>
      <p:ext uri="{BB962C8B-B14F-4D97-AF65-F5344CB8AC3E}">
        <p14:creationId xmlns:p14="http://schemas.microsoft.com/office/powerpoint/2010/main" val="2142752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90;p27">
            <a:extLst>
              <a:ext uri="{FF2B5EF4-FFF2-40B4-BE49-F238E27FC236}">
                <a16:creationId xmlns:a16="http://schemas.microsoft.com/office/drawing/2014/main" id="{0F801C1E-7655-3B9D-BB8D-5CD4670D0B63}"/>
              </a:ext>
            </a:extLst>
          </p:cNvPr>
          <p:cNvSpPr txBox="1"/>
          <p:nvPr/>
        </p:nvSpPr>
        <p:spPr>
          <a:xfrm>
            <a:off x="623400" y="1054742"/>
            <a:ext cx="8201100" cy="2123628"/>
          </a:xfrm>
          <a:prstGeom prst="rect">
            <a:avLst/>
          </a:prstGeom>
          <a:noFill/>
          <a:ln>
            <a:noFill/>
          </a:ln>
        </p:spPr>
        <p:txBody>
          <a:bodyPr spcFirstLastPara="1" wrap="square" lIns="91425" tIns="91425" rIns="91425" bIns="91425" anchor="t" anchorCtr="0">
            <a:spAutoFit/>
          </a:bodyPr>
          <a:lstStyle/>
          <a:p>
            <a:pPr marL="342900" lvl="0" indent="-342900" algn="l" rtl="0">
              <a:spcBef>
                <a:spcPts val="0"/>
              </a:spcBef>
              <a:spcAft>
                <a:spcPts val="0"/>
              </a:spcAft>
              <a:buFont typeface="+mj-lt"/>
              <a:buAutoNum type="arabicPeriod" startAt="4"/>
            </a:pPr>
            <a:r>
              <a:rPr lang="en-US" sz="1800" dirty="0">
                <a:solidFill>
                  <a:schemeClr val="accent4"/>
                </a:solidFill>
                <a:latin typeface="Calibri" panose="020F0502020204030204" pitchFamily="34" charset="0"/>
                <a:ea typeface="Noto Sans"/>
                <a:cs typeface="Calibri" panose="020F0502020204030204" pitchFamily="34" charset="0"/>
                <a:sym typeface="Noto Sans"/>
              </a:rPr>
              <a:t>How can national governments collaborate with local and regional governments to mobilize appropriate capacity building, technical, financial resources and policy/legal framework to realize solutions addressed in delivering and raising ambition? </a:t>
            </a:r>
          </a:p>
          <a:p>
            <a:pPr lvl="7"/>
            <a:r>
              <a:rPr lang="en-US" sz="1800" dirty="0">
                <a:solidFill>
                  <a:schemeClr val="accent4"/>
                </a:solidFill>
                <a:latin typeface="Calibri" panose="020F0502020204030204" pitchFamily="34" charset="0"/>
                <a:ea typeface="Noto Sans"/>
                <a:cs typeface="Calibri" panose="020F0502020204030204" pitchFamily="34" charset="0"/>
                <a:sym typeface="Noto Sans"/>
              </a:rPr>
              <a:t>	a. In 2022</a:t>
            </a:r>
          </a:p>
          <a:p>
            <a:pPr lvl="7"/>
            <a:r>
              <a:rPr lang="en-US" sz="1800" dirty="0">
                <a:solidFill>
                  <a:schemeClr val="accent4"/>
                </a:solidFill>
                <a:latin typeface="Calibri" panose="020F0502020204030204" pitchFamily="34" charset="0"/>
                <a:ea typeface="Noto Sans"/>
                <a:cs typeface="Calibri" panose="020F0502020204030204" pitchFamily="34" charset="0"/>
                <a:sym typeface="Noto Sans"/>
              </a:rPr>
              <a:t>	b. Towards 2030</a:t>
            </a:r>
          </a:p>
          <a:p>
            <a:pPr lvl="7"/>
            <a:r>
              <a:rPr lang="en-US" sz="1800" dirty="0">
                <a:solidFill>
                  <a:schemeClr val="accent4"/>
                </a:solidFill>
                <a:latin typeface="Calibri" panose="020F0502020204030204" pitchFamily="34" charset="0"/>
                <a:ea typeface="Noto Sans"/>
                <a:cs typeface="Calibri" panose="020F0502020204030204" pitchFamily="34" charset="0"/>
                <a:sym typeface="Noto Sans"/>
              </a:rPr>
              <a:t>	c. Towards 2050</a:t>
            </a:r>
            <a:endParaRPr sz="1800" dirty="0">
              <a:solidFill>
                <a:schemeClr val="accent4"/>
              </a:solidFill>
              <a:latin typeface="Calibri" panose="020F0502020204030204" pitchFamily="34" charset="0"/>
              <a:ea typeface="Noto Sans"/>
              <a:cs typeface="Calibri" panose="020F0502020204030204" pitchFamily="34" charset="0"/>
              <a:sym typeface="Noto Sans"/>
            </a:endParaRPr>
          </a:p>
        </p:txBody>
      </p:sp>
      <p:sp>
        <p:nvSpPr>
          <p:cNvPr id="8" name="Title 1">
            <a:extLst>
              <a:ext uri="{FF2B5EF4-FFF2-40B4-BE49-F238E27FC236}">
                <a16:creationId xmlns:a16="http://schemas.microsoft.com/office/drawing/2014/main" id="{79CFAA96-6E2B-0610-77B7-C721ED71FD92}"/>
              </a:ext>
            </a:extLst>
          </p:cNvPr>
          <p:cNvSpPr txBox="1">
            <a:spLocks/>
          </p:cNvSpPr>
          <p:nvPr/>
        </p:nvSpPr>
        <p:spPr>
          <a:xfrm>
            <a:off x="623400" y="301043"/>
            <a:ext cx="8520600" cy="639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Calibri" panose="020F0502020204030204" pitchFamily="34" charset="0"/>
                <a:ea typeface="Arial"/>
                <a:cs typeface="Calibri" panose="020F0502020204030204" pitchFamily="34" charset="0"/>
                <a:sym typeface="Arial"/>
              </a:defRPr>
            </a:lvl1pPr>
            <a:lvl2pPr marR="0" lvl="1"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000"/>
              <a:buFont typeface="Arial"/>
              <a:buNone/>
              <a:defRPr sz="1400" b="0" i="0" u="none" strike="noStrike" cap="none">
                <a:solidFill>
                  <a:srgbClr val="000000"/>
                </a:solidFill>
                <a:latin typeface="Arial"/>
                <a:ea typeface="Arial"/>
                <a:cs typeface="Arial"/>
                <a:sym typeface="Arial"/>
              </a:defRPr>
            </a:lvl9pPr>
          </a:lstStyle>
          <a:p>
            <a:r>
              <a:rPr lang="en-US" sz="3000" b="1" dirty="0">
                <a:solidFill>
                  <a:schemeClr val="bg2"/>
                </a:solidFill>
                <a:ea typeface="Noto Sans"/>
                <a:sym typeface="Noto Sans"/>
              </a:rPr>
              <a:t>How do we get there? </a:t>
            </a:r>
            <a:r>
              <a:rPr lang="en-US" sz="2400" i="1" dirty="0">
                <a:solidFill>
                  <a:schemeClr val="bg2"/>
                </a:solidFill>
                <a:ea typeface="Noto Sans"/>
                <a:sym typeface="Noto Sans"/>
              </a:rPr>
              <a:t>Guiding Questions</a:t>
            </a:r>
            <a:endParaRPr lang="en-US" i="1" dirty="0">
              <a:solidFill>
                <a:schemeClr val="bg2"/>
              </a:solidFill>
            </a:endParaRPr>
          </a:p>
        </p:txBody>
      </p:sp>
    </p:spTree>
    <p:extLst>
      <p:ext uri="{BB962C8B-B14F-4D97-AF65-F5344CB8AC3E}">
        <p14:creationId xmlns:p14="http://schemas.microsoft.com/office/powerpoint/2010/main" val="3965890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213" name="Google Shape;213;p31"/>
          <p:cNvPicPr preferRelativeResize="0"/>
          <p:nvPr/>
        </p:nvPicPr>
        <p:blipFill>
          <a:blip r:embed="rId3">
            <a:alphaModFix/>
          </a:blip>
          <a:stretch>
            <a:fillRect/>
          </a:stretch>
        </p:blipFill>
        <p:spPr>
          <a:xfrm>
            <a:off x="1922765" y="761876"/>
            <a:ext cx="5298465" cy="4011380"/>
          </a:xfrm>
          <a:prstGeom prst="rect">
            <a:avLst/>
          </a:prstGeom>
          <a:noFill/>
          <a:ln>
            <a:noFill/>
          </a:ln>
        </p:spPr>
      </p:pic>
      <p:sp>
        <p:nvSpPr>
          <p:cNvPr id="5" name="Title 1">
            <a:extLst>
              <a:ext uri="{FF2B5EF4-FFF2-40B4-BE49-F238E27FC236}">
                <a16:creationId xmlns:a16="http://schemas.microsoft.com/office/drawing/2014/main" id="{B0B6AF21-3ABB-F3B6-2E39-BC12C1F97421}"/>
              </a:ext>
            </a:extLst>
          </p:cNvPr>
          <p:cNvSpPr>
            <a:spLocks noGrp="1"/>
          </p:cNvSpPr>
          <p:nvPr>
            <p:ph type="title"/>
          </p:nvPr>
        </p:nvSpPr>
        <p:spPr>
          <a:xfrm>
            <a:off x="311697" y="122276"/>
            <a:ext cx="8520600" cy="639600"/>
          </a:xfrm>
        </p:spPr>
        <p:txBody>
          <a:bodyPr/>
          <a:lstStyle/>
          <a:p>
            <a:pPr marL="0" lvl="0" indent="0" algn="ctr" rtl="0">
              <a:spcBef>
                <a:spcPts val="0"/>
              </a:spcBef>
              <a:spcAft>
                <a:spcPts val="0"/>
              </a:spcAft>
            </a:pPr>
            <a:r>
              <a:rPr lang="en-US" sz="3000" b="1" dirty="0">
                <a:solidFill>
                  <a:schemeClr val="bg2"/>
                </a:solidFill>
                <a:ea typeface="Noto Sans"/>
                <a:sym typeface="Noto Sans"/>
              </a:rPr>
              <a:t>UNFCCC Reporting</a:t>
            </a:r>
            <a:endParaRPr lang="en-US" sz="2400" b="1" dirty="0">
              <a:solidFill>
                <a:schemeClr val="bg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4"/>
          <p:cNvSpPr txBox="1"/>
          <p:nvPr/>
        </p:nvSpPr>
        <p:spPr>
          <a:xfrm>
            <a:off x="593552" y="909787"/>
            <a:ext cx="7623856" cy="2123628"/>
          </a:xfrm>
          <a:prstGeom prst="rect">
            <a:avLst/>
          </a:prstGeom>
          <a:noFill/>
          <a:ln>
            <a:noFill/>
          </a:ln>
        </p:spPr>
        <p:txBody>
          <a:bodyPr spcFirstLastPara="1" wrap="square" lIns="91425" tIns="91425" rIns="91425" bIns="91425" anchor="t" anchorCtr="0">
            <a:spAutoFit/>
          </a:bodyPr>
          <a:lstStyle/>
          <a:p>
            <a:pPr marL="127000" lvl="0" algn="l" rtl="0">
              <a:spcBef>
                <a:spcPts val="0"/>
              </a:spcBef>
              <a:spcAft>
                <a:spcPts val="0"/>
              </a:spcAft>
              <a:buClr>
                <a:srgbClr val="FF0000"/>
              </a:buClr>
              <a:buSzPct val="100000"/>
            </a:pPr>
            <a:r>
              <a:rPr lang="en" sz="1800" dirty="0">
                <a:solidFill>
                  <a:srgbClr val="FF0000"/>
                </a:solidFill>
                <a:highlight>
                  <a:srgbClr val="FFFF00"/>
                </a:highlight>
                <a:latin typeface="Calibri" panose="020F0502020204030204" pitchFamily="34" charset="0"/>
                <a:ea typeface="Lato"/>
                <a:cs typeface="Calibri" panose="020F0502020204030204" pitchFamily="34" charset="0"/>
                <a:sym typeface="Lato"/>
              </a:rPr>
              <a:t>This deck template is only a starting point, intended for hosting a 2+ hour event. Your community will make it your own. Instructions look like this (red text on yellow background). Review and delete instructions before using. </a:t>
            </a:r>
          </a:p>
          <a:p>
            <a:pPr marL="457200" lvl="0" indent="-330200" algn="l" rtl="0">
              <a:spcBef>
                <a:spcPts val="0"/>
              </a:spcBef>
              <a:spcAft>
                <a:spcPts val="0"/>
              </a:spcAft>
              <a:buClr>
                <a:srgbClr val="FF0000"/>
              </a:buClr>
              <a:buSzPct val="100000"/>
              <a:buFont typeface="Arial" panose="020B0604020202020204" pitchFamily="34" charset="0"/>
              <a:buChar char="•"/>
            </a:pPr>
            <a:endParaRPr lang="en" sz="1800" dirty="0">
              <a:solidFill>
                <a:srgbClr val="FF0000"/>
              </a:solidFill>
              <a:highlight>
                <a:srgbClr val="FFFF00"/>
              </a:highlight>
              <a:latin typeface="Calibri" panose="020F0502020204030204" pitchFamily="34" charset="0"/>
              <a:ea typeface="Lato"/>
              <a:cs typeface="Calibri" panose="020F0502020204030204" pitchFamily="34" charset="0"/>
              <a:sym typeface="Lato"/>
            </a:endParaRPr>
          </a:p>
          <a:p>
            <a:pPr marL="127000" lvl="0" algn="l" rtl="0">
              <a:spcBef>
                <a:spcPts val="0"/>
              </a:spcBef>
              <a:spcAft>
                <a:spcPts val="0"/>
              </a:spcAft>
              <a:buClr>
                <a:srgbClr val="FF0000"/>
              </a:buClr>
              <a:buSzPct val="100000"/>
            </a:pPr>
            <a:r>
              <a:rPr lang="en" sz="1800" dirty="0">
                <a:solidFill>
                  <a:srgbClr val="FF0000"/>
                </a:solidFill>
                <a:highlight>
                  <a:srgbClr val="FFFF00"/>
                </a:highlight>
                <a:latin typeface="Calibri" panose="020F0502020204030204" pitchFamily="34" charset="0"/>
                <a:ea typeface="Lato"/>
                <a:cs typeface="Calibri" panose="020F0502020204030204" pitchFamily="34" charset="0"/>
                <a:sym typeface="Lato"/>
              </a:rPr>
              <a:t>On the title page:</a:t>
            </a:r>
            <a:endParaRPr sz="1800" dirty="0">
              <a:solidFill>
                <a:srgbClr val="FF0000"/>
              </a:solidFill>
              <a:highlight>
                <a:srgbClr val="FFFF00"/>
              </a:highlight>
              <a:latin typeface="Calibri" panose="020F0502020204030204" pitchFamily="34" charset="0"/>
              <a:ea typeface="Lato"/>
              <a:cs typeface="Calibri" panose="020F0502020204030204" pitchFamily="34" charset="0"/>
              <a:sym typeface="Lato"/>
            </a:endParaRPr>
          </a:p>
          <a:p>
            <a:pPr marL="457200" lvl="0" indent="-330200" algn="l" rtl="0">
              <a:spcBef>
                <a:spcPts val="0"/>
              </a:spcBef>
              <a:spcAft>
                <a:spcPts val="0"/>
              </a:spcAft>
              <a:buClr>
                <a:srgbClr val="FF0000"/>
              </a:buClr>
              <a:buSzPct val="100000"/>
              <a:buFont typeface="Arial" panose="020B0604020202020204" pitchFamily="34" charset="0"/>
              <a:buChar char="•"/>
            </a:pPr>
            <a:r>
              <a:rPr lang="en" sz="1800" dirty="0">
                <a:solidFill>
                  <a:srgbClr val="FF0000"/>
                </a:solidFill>
                <a:highlight>
                  <a:srgbClr val="FFFF00"/>
                </a:highlight>
                <a:latin typeface="Calibri" panose="020F0502020204030204" pitchFamily="34" charset="0"/>
                <a:ea typeface="Lato"/>
                <a:cs typeface="Calibri" panose="020F0502020204030204" pitchFamily="34" charset="0"/>
                <a:sym typeface="Lato"/>
              </a:rPr>
              <a:t>Fill in [CITY or REGION] with your municipality’s name</a:t>
            </a:r>
            <a:endParaRPr sz="1800" dirty="0">
              <a:solidFill>
                <a:srgbClr val="FF0000"/>
              </a:solidFill>
              <a:highlight>
                <a:srgbClr val="FFFF00"/>
              </a:highlight>
              <a:latin typeface="Calibri" panose="020F0502020204030204" pitchFamily="34" charset="0"/>
              <a:ea typeface="Lato"/>
              <a:cs typeface="Calibri" panose="020F0502020204030204" pitchFamily="34" charset="0"/>
              <a:sym typeface="Lato"/>
            </a:endParaRPr>
          </a:p>
          <a:p>
            <a:pPr marL="457200" lvl="0" indent="-330200" algn="l" rtl="0">
              <a:spcBef>
                <a:spcPts val="0"/>
              </a:spcBef>
              <a:spcAft>
                <a:spcPts val="0"/>
              </a:spcAft>
              <a:buClr>
                <a:srgbClr val="FF0000"/>
              </a:buClr>
              <a:buSzPct val="100000"/>
              <a:buFont typeface="Arial" panose="020B0604020202020204" pitchFamily="34" charset="0"/>
              <a:buChar char="•"/>
            </a:pPr>
            <a:r>
              <a:rPr lang="en" sz="1800" dirty="0">
                <a:solidFill>
                  <a:srgbClr val="FF0000"/>
                </a:solidFill>
                <a:highlight>
                  <a:srgbClr val="FFFF00"/>
                </a:highlight>
                <a:latin typeface="Calibri" panose="020F0502020204030204" pitchFamily="34" charset="0"/>
                <a:ea typeface="Lato"/>
                <a:cs typeface="Calibri" panose="020F0502020204030204" pitchFamily="34" charset="0"/>
                <a:sym typeface="Lato"/>
              </a:rPr>
              <a:t>Adjust the color palette for your community’s preferred branding and style</a:t>
            </a:r>
            <a:endParaRPr sz="1800" dirty="0">
              <a:solidFill>
                <a:srgbClr val="FF0000"/>
              </a:solidFill>
              <a:highlight>
                <a:srgbClr val="FFFF00"/>
              </a:highlight>
              <a:latin typeface="Calibri" panose="020F0502020204030204" pitchFamily="34" charset="0"/>
              <a:ea typeface="Lato"/>
              <a:cs typeface="Calibri" panose="020F0502020204030204" pitchFamily="34" charset="0"/>
              <a:sym typeface="Lato"/>
            </a:endParaRPr>
          </a:p>
        </p:txBody>
      </p:sp>
      <p:sp>
        <p:nvSpPr>
          <p:cNvPr id="2" name="TextBox 1">
            <a:extLst>
              <a:ext uri="{FF2B5EF4-FFF2-40B4-BE49-F238E27FC236}">
                <a16:creationId xmlns:a16="http://schemas.microsoft.com/office/drawing/2014/main" id="{FE98C57F-141A-E438-3DA6-8BAB9A349FBE}"/>
              </a:ext>
            </a:extLst>
          </p:cNvPr>
          <p:cNvSpPr txBox="1"/>
          <p:nvPr/>
        </p:nvSpPr>
        <p:spPr>
          <a:xfrm>
            <a:off x="593552" y="361740"/>
            <a:ext cx="5596932" cy="461665"/>
          </a:xfrm>
          <a:prstGeom prst="rect">
            <a:avLst/>
          </a:prstGeom>
          <a:noFill/>
        </p:spPr>
        <p:txBody>
          <a:bodyPr wrap="square" rtlCol="0">
            <a:spAutoFit/>
          </a:bodyPr>
          <a:lstStyle/>
          <a:p>
            <a:r>
              <a:rPr lang="en-US" sz="2400" b="1" dirty="0">
                <a:solidFill>
                  <a:srgbClr val="FF0000"/>
                </a:solidFill>
                <a:highlight>
                  <a:srgbClr val="FFFF00"/>
                </a:highlight>
                <a:latin typeface="+mj-lt"/>
              </a:rPr>
              <a:t>How to use this slide deck</a:t>
            </a:r>
            <a:endParaRPr lang="en-US" b="1" dirty="0">
              <a:solidFill>
                <a:srgbClr val="FF0000"/>
              </a:solidFill>
              <a:highlight>
                <a:srgbClr val="FFFF00"/>
              </a:highlight>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2"/>
          <p:cNvSpPr txBox="1">
            <a:spLocks noGrp="1"/>
          </p:cNvSpPr>
          <p:nvPr>
            <p:ph type="title"/>
          </p:nvPr>
        </p:nvSpPr>
        <p:spPr>
          <a:xfrm>
            <a:off x="512400" y="380712"/>
            <a:ext cx="8631600" cy="124712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3900" b="1" dirty="0">
                <a:solidFill>
                  <a:schemeClr val="bg2"/>
                </a:solidFill>
                <a:latin typeface="Calibri" panose="020F0502020204030204" pitchFamily="34" charset="0"/>
                <a:ea typeface="Noto Sans"/>
                <a:cs typeface="Calibri" panose="020F0502020204030204" pitchFamily="34" charset="0"/>
                <a:sym typeface="Noto Sans"/>
              </a:rPr>
              <a:t>Closing Remarks</a:t>
            </a:r>
            <a:endParaRPr sz="3900" b="1" dirty="0">
              <a:solidFill>
                <a:schemeClr val="bg2"/>
              </a:solidFill>
              <a:latin typeface="Calibri" panose="020F0502020204030204" pitchFamily="34" charset="0"/>
              <a:ea typeface="Noto Sans"/>
              <a:cs typeface="Calibri" panose="020F0502020204030204" pitchFamily="34" charset="0"/>
              <a:sym typeface="Noto Sans"/>
            </a:endParaRPr>
          </a:p>
          <a:p>
            <a:pPr marL="0" lvl="0" indent="0" rtl="0">
              <a:lnSpc>
                <a:spcPct val="115000"/>
              </a:lnSpc>
              <a:spcBef>
                <a:spcPts val="0"/>
              </a:spcBef>
              <a:spcAft>
                <a:spcPts val="1600"/>
              </a:spcAft>
              <a:buNone/>
            </a:pPr>
            <a:r>
              <a:rPr lang="en" sz="2000" b="0" dirty="0">
                <a:solidFill>
                  <a:schemeClr val="accent4"/>
                </a:solidFill>
                <a:latin typeface="Calibri" panose="020F0502020204030204" pitchFamily="34" charset="0"/>
                <a:ea typeface="Noto Sans"/>
                <a:cs typeface="Calibri" panose="020F0502020204030204" pitchFamily="34" charset="0"/>
                <a:sym typeface="Noto Sans"/>
              </a:rPr>
              <a:t>Thank you for your participation!</a:t>
            </a:r>
            <a:endParaRPr dirty="0">
              <a:solidFill>
                <a:schemeClr val="accent4"/>
              </a:solidFill>
              <a:latin typeface="Calibri" panose="020F0502020204030204" pitchFamily="34" charset="0"/>
              <a:ea typeface="Noto Sans"/>
              <a:cs typeface="Calibri" panose="020F0502020204030204" pitchFamily="34" charset="0"/>
              <a:sym typeface="Noto Sans"/>
            </a:endParaRPr>
          </a:p>
        </p:txBody>
      </p:sp>
      <p:sp>
        <p:nvSpPr>
          <p:cNvPr id="3" name="TextBox 2">
            <a:extLst>
              <a:ext uri="{FF2B5EF4-FFF2-40B4-BE49-F238E27FC236}">
                <a16:creationId xmlns:a16="http://schemas.microsoft.com/office/drawing/2014/main" id="{55794EF1-3407-A980-D9DE-13D24C53F176}"/>
              </a:ext>
            </a:extLst>
          </p:cNvPr>
          <p:cNvSpPr txBox="1"/>
          <p:nvPr/>
        </p:nvSpPr>
        <p:spPr>
          <a:xfrm>
            <a:off x="366765" y="1799464"/>
            <a:ext cx="6901138" cy="1697901"/>
          </a:xfrm>
          <a:prstGeom prst="rect">
            <a:avLst/>
          </a:prstGeom>
          <a:noFill/>
        </p:spPr>
        <p:txBody>
          <a:bodyPr wrap="square">
            <a:spAutoFit/>
          </a:bodyPr>
          <a:lstStyle/>
          <a:p>
            <a:pPr marL="152400" lvl="0" indent="0" algn="l" rtl="0">
              <a:spcBef>
                <a:spcPts val="1600"/>
              </a:spcBef>
              <a:spcAft>
                <a:spcPts val="0"/>
              </a:spcAft>
              <a:buClr>
                <a:schemeClr val="bg2"/>
              </a:buClr>
              <a:buSzPct val="100000"/>
              <a:buNone/>
            </a:pPr>
            <a:r>
              <a:rPr lang="en-US" sz="2400" dirty="0">
                <a:solidFill>
                  <a:schemeClr val="accent1"/>
                </a:solidFill>
                <a:latin typeface="Calibri" panose="020F0502020204030204" pitchFamily="34" charset="0"/>
                <a:ea typeface="Raleway"/>
                <a:cs typeface="Calibri" panose="020F0502020204030204" pitchFamily="34" charset="0"/>
                <a:sym typeface="Raleway"/>
              </a:rPr>
              <a:t>What’s next?</a:t>
            </a:r>
            <a:br>
              <a:rPr lang="en-US" sz="2400" dirty="0">
                <a:latin typeface="Calibri" panose="020F0502020204030204" pitchFamily="34" charset="0"/>
                <a:ea typeface="Raleway"/>
                <a:cs typeface="Calibri" panose="020F0502020204030204" pitchFamily="34" charset="0"/>
                <a:sym typeface="Raleway"/>
              </a:rPr>
            </a:br>
            <a:r>
              <a:rPr lang="en-US" sz="2400" dirty="0">
                <a:solidFill>
                  <a:srgbClr val="FF0000"/>
                </a:solidFill>
                <a:highlight>
                  <a:srgbClr val="FFFF00"/>
                </a:highlight>
                <a:latin typeface="Calibri" panose="020F0502020204030204" pitchFamily="34" charset="0"/>
                <a:ea typeface="Raleway"/>
                <a:cs typeface="Calibri" panose="020F0502020204030204" pitchFamily="34" charset="0"/>
                <a:sym typeface="Raleway"/>
              </a:rPr>
              <a:t>[What do we want to do with this information?]</a:t>
            </a:r>
          </a:p>
          <a:p>
            <a:pPr marL="152400" lvl="0" indent="0" algn="l" rtl="0">
              <a:spcBef>
                <a:spcPts val="1000"/>
              </a:spcBef>
              <a:spcAft>
                <a:spcPts val="1000"/>
              </a:spcAft>
              <a:buClr>
                <a:schemeClr val="bg2"/>
              </a:buClr>
              <a:buSzPct val="100000"/>
              <a:buNone/>
            </a:pPr>
            <a:r>
              <a:rPr lang="en-US" sz="2400" dirty="0">
                <a:solidFill>
                  <a:schemeClr val="accent1"/>
                </a:solidFill>
                <a:latin typeface="Calibri" panose="020F0502020204030204" pitchFamily="34" charset="0"/>
                <a:ea typeface="Raleway"/>
                <a:cs typeface="Calibri" panose="020F0502020204030204" pitchFamily="34" charset="0"/>
                <a:sym typeface="Raleway"/>
              </a:rPr>
              <a:t>Who to contact</a:t>
            </a:r>
            <a:br>
              <a:rPr lang="en-US" sz="2400" dirty="0">
                <a:latin typeface="Calibri" panose="020F0502020204030204" pitchFamily="34" charset="0"/>
                <a:ea typeface="Raleway"/>
                <a:cs typeface="Calibri" panose="020F0502020204030204" pitchFamily="34" charset="0"/>
                <a:sym typeface="Raleway"/>
              </a:rPr>
            </a:br>
            <a:r>
              <a:rPr lang="en-US" sz="2400" dirty="0">
                <a:solidFill>
                  <a:srgbClr val="FF0000"/>
                </a:solidFill>
                <a:highlight>
                  <a:srgbClr val="FFFF00"/>
                </a:highlight>
                <a:latin typeface="Calibri" panose="020F0502020204030204" pitchFamily="34" charset="0"/>
                <a:ea typeface="Raleway"/>
                <a:cs typeface="Calibri" panose="020F0502020204030204" pitchFamily="34" charset="0"/>
                <a:sym typeface="Raleway"/>
              </a:rPr>
              <a:t>[Contact Information for workshop leaders]</a:t>
            </a:r>
          </a:p>
        </p:txBody>
      </p:sp>
    </p:spTree>
    <p:extLst>
      <p:ext uri="{BB962C8B-B14F-4D97-AF65-F5344CB8AC3E}">
        <p14:creationId xmlns:p14="http://schemas.microsoft.com/office/powerpoint/2010/main" val="2820995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2" name="TextBox 1">
            <a:extLst>
              <a:ext uri="{FF2B5EF4-FFF2-40B4-BE49-F238E27FC236}">
                <a16:creationId xmlns:a16="http://schemas.microsoft.com/office/drawing/2014/main" id="{675A4FA3-F20E-69D9-6BF7-ED41B2EE9291}"/>
              </a:ext>
            </a:extLst>
          </p:cNvPr>
          <p:cNvSpPr txBox="1"/>
          <p:nvPr/>
        </p:nvSpPr>
        <p:spPr>
          <a:xfrm>
            <a:off x="593552" y="361740"/>
            <a:ext cx="5596932" cy="584775"/>
          </a:xfrm>
          <a:prstGeom prst="rect">
            <a:avLst/>
          </a:prstGeom>
          <a:noFill/>
        </p:spPr>
        <p:txBody>
          <a:bodyPr wrap="square" rtlCol="0">
            <a:spAutoFit/>
          </a:bodyPr>
          <a:lstStyle/>
          <a:p>
            <a:r>
              <a:rPr lang="en-US" sz="3200" b="1" dirty="0">
                <a:solidFill>
                  <a:schemeClr val="bg2"/>
                </a:solidFill>
                <a:latin typeface="+mj-lt"/>
              </a:rPr>
              <a:t>Agenda</a:t>
            </a:r>
            <a:endParaRPr lang="en-US" sz="1800" b="1" dirty="0">
              <a:solidFill>
                <a:schemeClr val="bg2"/>
              </a:solidFill>
              <a:latin typeface="+mj-lt"/>
            </a:endParaRPr>
          </a:p>
        </p:txBody>
      </p:sp>
      <p:sp>
        <p:nvSpPr>
          <p:cNvPr id="3" name="TextBox 2">
            <a:extLst>
              <a:ext uri="{FF2B5EF4-FFF2-40B4-BE49-F238E27FC236}">
                <a16:creationId xmlns:a16="http://schemas.microsoft.com/office/drawing/2014/main" id="{564BD88C-713A-0940-2795-04F96B73C79A}"/>
              </a:ext>
            </a:extLst>
          </p:cNvPr>
          <p:cNvSpPr txBox="1"/>
          <p:nvPr/>
        </p:nvSpPr>
        <p:spPr>
          <a:xfrm>
            <a:off x="593552" y="1045028"/>
            <a:ext cx="6692202" cy="2308324"/>
          </a:xfrm>
          <a:prstGeom prst="rect">
            <a:avLst/>
          </a:prstGeom>
          <a:noFill/>
        </p:spPr>
        <p:txBody>
          <a:bodyPr wrap="square" rtlCol="0">
            <a:spAutoFit/>
          </a:bodyPr>
          <a:lstStyle/>
          <a:p>
            <a:pPr marL="514350" indent="-514350">
              <a:buFont typeface="+mj-lt"/>
              <a:buAutoNum type="arabicPeriod"/>
            </a:pPr>
            <a:r>
              <a:rPr lang="en" sz="2400" b="0" dirty="0">
                <a:solidFill>
                  <a:schemeClr val="tx1"/>
                </a:solidFill>
                <a:latin typeface="Calibri" panose="020F0502020204030204" pitchFamily="34" charset="0"/>
                <a:ea typeface="Noto Sans"/>
                <a:cs typeface="Calibri" panose="020F0502020204030204" pitchFamily="34" charset="0"/>
                <a:sym typeface="Noto Sans"/>
              </a:rPr>
              <a:t>Introductions and setting the scene</a:t>
            </a:r>
          </a:p>
          <a:p>
            <a:pPr marL="514350" indent="-514350">
              <a:buFont typeface="+mj-lt"/>
              <a:buAutoNum type="arabicPeriod"/>
            </a:pPr>
            <a:r>
              <a:rPr lang="en" sz="2400" b="0" dirty="0">
                <a:solidFill>
                  <a:schemeClr val="tx1"/>
                </a:solidFill>
                <a:latin typeface="Calibri" panose="020F0502020204030204" pitchFamily="34" charset="0"/>
                <a:ea typeface="Noto Sans"/>
                <a:cs typeface="Calibri" panose="020F0502020204030204" pitchFamily="34" charset="0"/>
                <a:sym typeface="Noto Sans"/>
              </a:rPr>
              <a:t>Where is our community locally on climate action and in support our country’s Paris Agreement plan?</a:t>
            </a:r>
          </a:p>
          <a:p>
            <a:pPr marL="514350" indent="-514350">
              <a:buFont typeface="+mj-lt"/>
              <a:buAutoNum type="arabicPeriod"/>
            </a:pPr>
            <a:r>
              <a:rPr lang="en" sz="2400" b="0" dirty="0">
                <a:solidFill>
                  <a:schemeClr val="tx1"/>
                </a:solidFill>
                <a:latin typeface="Calibri" panose="020F0502020204030204" pitchFamily="34" charset="0"/>
                <a:ea typeface="Noto Sans"/>
                <a:cs typeface="Calibri" panose="020F0502020204030204" pitchFamily="34" charset="0"/>
                <a:sym typeface="Noto Sans"/>
              </a:rPr>
              <a:t>Where do we want to go? How do we get there in a climate-just way?</a:t>
            </a:r>
            <a:endParaRPr lang="en-US" sz="24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16"/>
          <p:cNvPicPr preferRelativeResize="0"/>
          <p:nvPr/>
        </p:nvPicPr>
        <p:blipFill rotWithShape="1">
          <a:blip r:embed="rId3">
            <a:alphaModFix/>
          </a:blip>
          <a:srcRect l="2870" r="5488" b="5698"/>
          <a:stretch/>
        </p:blipFill>
        <p:spPr>
          <a:xfrm>
            <a:off x="171375" y="587141"/>
            <a:ext cx="7538461" cy="4468102"/>
          </a:xfrm>
          <a:prstGeom prst="rect">
            <a:avLst/>
          </a:prstGeom>
          <a:noFill/>
          <a:ln>
            <a:noFill/>
          </a:ln>
        </p:spPr>
      </p:pic>
      <p:sp>
        <p:nvSpPr>
          <p:cNvPr id="91" name="Google Shape;91;p16"/>
          <p:cNvSpPr txBox="1"/>
          <p:nvPr/>
        </p:nvSpPr>
        <p:spPr>
          <a:xfrm>
            <a:off x="354255" y="99512"/>
            <a:ext cx="7711715" cy="1220817"/>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1600"/>
              </a:spcAft>
              <a:buNone/>
            </a:pPr>
            <a:r>
              <a:rPr lang="en" sz="1800" dirty="0">
                <a:solidFill>
                  <a:schemeClr val="tx1"/>
                </a:solidFill>
                <a:latin typeface="Calibri" panose="020F0502020204030204" pitchFamily="34" charset="0"/>
                <a:ea typeface="Noto Sans"/>
                <a:cs typeface="Calibri" panose="020F0502020204030204" pitchFamily="34" charset="0"/>
                <a:sym typeface="Noto Sans"/>
              </a:rPr>
              <a:t>The global community committed to several important activities through t</a:t>
            </a:r>
            <a:r>
              <a:rPr lang="en-US" sz="1800" dirty="0">
                <a:solidFill>
                  <a:schemeClr val="tx1"/>
                </a:solidFill>
                <a:latin typeface="Calibri" panose="020F0502020204030204" pitchFamily="34" charset="0"/>
                <a:ea typeface="Noto Sans"/>
                <a:cs typeface="Calibri" panose="020F0502020204030204" pitchFamily="34" charset="0"/>
                <a:sym typeface="Noto Sans"/>
              </a:rPr>
              <a:t>he Paris Agreement. The </a:t>
            </a:r>
            <a:r>
              <a:rPr lang="en" sz="1800" dirty="0">
                <a:solidFill>
                  <a:schemeClr val="tx1"/>
                </a:solidFill>
                <a:latin typeface="Calibri" panose="020F0502020204030204" pitchFamily="34" charset="0"/>
                <a:ea typeface="Noto Sans"/>
                <a:cs typeface="Calibri" panose="020F0502020204030204" pitchFamily="34" charset="0"/>
                <a:sym typeface="Noto Sans"/>
              </a:rPr>
              <a:t>Global Stocktake is one of these activities and reoccurs every 5 years.</a:t>
            </a:r>
            <a:endParaRPr sz="1800" dirty="0">
              <a:solidFill>
                <a:schemeClr val="tx1"/>
              </a:solidFill>
              <a:latin typeface="Calibri" panose="020F0502020204030204" pitchFamily="34" charset="0"/>
              <a:ea typeface="Noto Sans"/>
              <a:cs typeface="Calibri" panose="020F0502020204030204" pitchFamily="34" charset="0"/>
              <a:sym typeface="No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7"/>
          <p:cNvSpPr txBox="1">
            <a:spLocks noGrp="1"/>
          </p:cNvSpPr>
          <p:nvPr>
            <p:ph type="ctrTitle"/>
          </p:nvPr>
        </p:nvSpPr>
        <p:spPr>
          <a:xfrm>
            <a:off x="548574" y="358919"/>
            <a:ext cx="8344800" cy="77654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solidFill>
                  <a:schemeClr val="bg2"/>
                </a:solidFill>
                <a:latin typeface="+mj-lt"/>
                <a:ea typeface="Noto Sans"/>
                <a:cs typeface="Noto Sans"/>
                <a:sym typeface="Noto Sans"/>
              </a:rPr>
              <a:t>What is a Local Stocktake?</a:t>
            </a:r>
            <a:endParaRPr b="1" dirty="0">
              <a:solidFill>
                <a:schemeClr val="bg2"/>
              </a:solidFill>
              <a:latin typeface="+mj-lt"/>
              <a:ea typeface="Noto Sans"/>
              <a:cs typeface="Noto Sans"/>
              <a:sym typeface="Noto Sans"/>
            </a:endParaRPr>
          </a:p>
        </p:txBody>
      </p:sp>
      <p:sp>
        <p:nvSpPr>
          <p:cNvPr id="3" name="TextBox 2">
            <a:extLst>
              <a:ext uri="{FF2B5EF4-FFF2-40B4-BE49-F238E27FC236}">
                <a16:creationId xmlns:a16="http://schemas.microsoft.com/office/drawing/2014/main" id="{17CFFFAD-2053-1769-0671-81ED94A2392D}"/>
              </a:ext>
            </a:extLst>
          </p:cNvPr>
          <p:cNvSpPr txBox="1"/>
          <p:nvPr/>
        </p:nvSpPr>
        <p:spPr>
          <a:xfrm>
            <a:off x="548574" y="1135463"/>
            <a:ext cx="7848345" cy="1849865"/>
          </a:xfrm>
          <a:prstGeom prst="rect">
            <a:avLst/>
          </a:prstGeom>
          <a:noFill/>
        </p:spPr>
        <p:txBody>
          <a:bodyPr wrap="square">
            <a:spAutoFit/>
          </a:bodyPr>
          <a:lstStyle/>
          <a:p>
            <a:pPr marL="0" lvl="0" indent="0" algn="l" rtl="0">
              <a:spcBef>
                <a:spcPts val="0"/>
              </a:spcBef>
              <a:spcAft>
                <a:spcPts val="0"/>
              </a:spcAft>
              <a:buNone/>
            </a:pPr>
            <a:r>
              <a:rPr lang="en-US" sz="1800" dirty="0">
                <a:solidFill>
                  <a:schemeClr val="tx1"/>
                </a:solidFill>
                <a:latin typeface="Calibri" panose="020F0502020204030204" pitchFamily="34" charset="0"/>
                <a:ea typeface="Noto Sans"/>
                <a:cs typeface="Calibri" panose="020F0502020204030204" pitchFamily="34" charset="0"/>
                <a:sym typeface="Noto Sans"/>
              </a:rPr>
              <a:t>The localization of the Global Stocktake by way of answering three questions originally posed by the Talanoa Dialogues: </a:t>
            </a:r>
            <a:endParaRPr lang="en-US" sz="1800" b="1" dirty="0">
              <a:solidFill>
                <a:schemeClr val="tx1"/>
              </a:solidFill>
              <a:latin typeface="Calibri" panose="020F0502020204030204" pitchFamily="34" charset="0"/>
              <a:ea typeface="Noto Sans"/>
              <a:cs typeface="Calibri" panose="020F0502020204030204" pitchFamily="34" charset="0"/>
              <a:sym typeface="Noto Sans"/>
            </a:endParaRPr>
          </a:p>
          <a:p>
            <a:pPr marL="342900" lvl="0" algn="l" rtl="0">
              <a:lnSpc>
                <a:spcPct val="150000"/>
              </a:lnSpc>
              <a:spcBef>
                <a:spcPts val="0"/>
              </a:spcBef>
              <a:spcAft>
                <a:spcPts val="0"/>
              </a:spcAft>
              <a:buFont typeface="+mj-lt"/>
              <a:buAutoNum type="arabicPeriod"/>
            </a:pPr>
            <a:r>
              <a:rPr lang="en-US" sz="1800" dirty="0">
                <a:solidFill>
                  <a:schemeClr val="tx1"/>
                </a:solidFill>
                <a:latin typeface="Calibri" panose="020F0502020204030204" pitchFamily="34" charset="0"/>
                <a:ea typeface="Noto Sans"/>
                <a:cs typeface="Calibri" panose="020F0502020204030204" pitchFamily="34" charset="0"/>
                <a:sym typeface="Noto Sans"/>
              </a:rPr>
              <a:t> Where are we? </a:t>
            </a:r>
          </a:p>
          <a:p>
            <a:pPr marL="342900" lvl="0" algn="l" rtl="0">
              <a:lnSpc>
                <a:spcPct val="150000"/>
              </a:lnSpc>
              <a:spcBef>
                <a:spcPts val="0"/>
              </a:spcBef>
              <a:spcAft>
                <a:spcPts val="0"/>
              </a:spcAft>
              <a:buFont typeface="+mj-lt"/>
              <a:buAutoNum type="arabicPeriod"/>
            </a:pPr>
            <a:r>
              <a:rPr lang="en-US" sz="1800" dirty="0">
                <a:solidFill>
                  <a:schemeClr val="tx1"/>
                </a:solidFill>
                <a:latin typeface="Calibri" panose="020F0502020204030204" pitchFamily="34" charset="0"/>
                <a:ea typeface="Noto Sans"/>
                <a:cs typeface="Calibri" panose="020F0502020204030204" pitchFamily="34" charset="0"/>
                <a:sym typeface="Noto Sans"/>
              </a:rPr>
              <a:t> Where do we want to go? </a:t>
            </a:r>
          </a:p>
          <a:p>
            <a:pPr marL="342900" lvl="0" algn="l" rtl="0">
              <a:lnSpc>
                <a:spcPct val="150000"/>
              </a:lnSpc>
              <a:spcBef>
                <a:spcPts val="0"/>
              </a:spcBef>
              <a:spcAft>
                <a:spcPts val="0"/>
              </a:spcAft>
              <a:buFont typeface="+mj-lt"/>
              <a:buAutoNum type="arabicPeriod"/>
            </a:pPr>
            <a:r>
              <a:rPr lang="en-US" sz="1800" dirty="0">
                <a:solidFill>
                  <a:schemeClr val="tx1"/>
                </a:solidFill>
                <a:latin typeface="Calibri" panose="020F0502020204030204" pitchFamily="34" charset="0"/>
                <a:ea typeface="Noto Sans"/>
                <a:cs typeface="Calibri" panose="020F0502020204030204" pitchFamily="34" charset="0"/>
                <a:sym typeface="Noto Sans"/>
              </a:rPr>
              <a:t> How do we get there by following a climate-just path?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p18"/>
          <p:cNvPicPr preferRelativeResize="0"/>
          <p:nvPr/>
        </p:nvPicPr>
        <p:blipFill rotWithShape="1">
          <a:blip r:embed="rId3">
            <a:alphaModFix/>
          </a:blip>
          <a:srcRect t="5416" r="5150" b="2762"/>
          <a:stretch/>
        </p:blipFill>
        <p:spPr>
          <a:xfrm>
            <a:off x="418698" y="500814"/>
            <a:ext cx="8306603" cy="414187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txBox="1"/>
          <p:nvPr/>
        </p:nvSpPr>
        <p:spPr>
          <a:xfrm>
            <a:off x="345524" y="88351"/>
            <a:ext cx="4706400" cy="677078"/>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en" sz="3200" b="1" dirty="0">
                <a:solidFill>
                  <a:schemeClr val="bg2"/>
                </a:solidFill>
                <a:latin typeface="Calibri" panose="020F0502020204030204" pitchFamily="34" charset="0"/>
                <a:ea typeface="Noto Sans"/>
                <a:cs typeface="Calibri" panose="020F0502020204030204" pitchFamily="34" charset="0"/>
                <a:sym typeface="Noto Sans"/>
              </a:rPr>
              <a:t>Local Climate Context</a:t>
            </a:r>
            <a:endParaRPr sz="1600" dirty="0">
              <a:solidFill>
                <a:schemeClr val="bg2"/>
              </a:solidFill>
              <a:latin typeface="Calibri" panose="020F0502020204030204" pitchFamily="34" charset="0"/>
              <a:ea typeface="Noto Sans"/>
              <a:cs typeface="Calibri" panose="020F0502020204030204" pitchFamily="34" charset="0"/>
              <a:sym typeface="Noto Sans"/>
            </a:endParaRPr>
          </a:p>
        </p:txBody>
      </p:sp>
      <p:sp>
        <p:nvSpPr>
          <p:cNvPr id="108" name="Google Shape;108;p19"/>
          <p:cNvSpPr txBox="1"/>
          <p:nvPr/>
        </p:nvSpPr>
        <p:spPr>
          <a:xfrm>
            <a:off x="221308" y="4351284"/>
            <a:ext cx="8306675" cy="467790"/>
          </a:xfrm>
          <a:prstGeom prst="rect">
            <a:avLst/>
          </a:prstGeom>
          <a:noFill/>
          <a:ln>
            <a:noFill/>
          </a:ln>
        </p:spPr>
        <p:txBody>
          <a:bodyPr spcFirstLastPara="1" wrap="square" lIns="91425" tIns="91425" rIns="91425" bIns="91425" anchor="t" anchorCtr="0">
            <a:spAutoFit/>
          </a:bodyPr>
          <a:lstStyle/>
          <a:p>
            <a:pPr marL="146050" lvl="0" rtl="0">
              <a:lnSpc>
                <a:spcPct val="115000"/>
              </a:lnSpc>
              <a:spcBef>
                <a:spcPts val="0"/>
              </a:spcBef>
              <a:spcAft>
                <a:spcPts val="0"/>
              </a:spcAft>
              <a:buClr>
                <a:schemeClr val="lt1"/>
              </a:buClr>
              <a:buSzPts val="1300"/>
            </a:pPr>
            <a:r>
              <a:rPr lang="en" sz="1600" dirty="0">
                <a:solidFill>
                  <a:schemeClr val="tx1"/>
                </a:solidFill>
                <a:latin typeface="+mn-lt"/>
                <a:ea typeface="Noto Sans"/>
                <a:cs typeface="Noto Sans"/>
                <a:sym typeface="Noto Sans"/>
              </a:rPr>
              <a:t>What are some of the main climate change issues experienced in </a:t>
            </a:r>
            <a:r>
              <a:rPr lang="en" sz="1600" dirty="0">
                <a:solidFill>
                  <a:srgbClr val="FF0000"/>
                </a:solidFill>
                <a:highlight>
                  <a:srgbClr val="FFFF00"/>
                </a:highlight>
                <a:latin typeface="+mn-lt"/>
                <a:ea typeface="Noto Sans"/>
                <a:cs typeface="Noto Sans"/>
                <a:sym typeface="Noto Sans"/>
              </a:rPr>
              <a:t>[CITY OR REGION]</a:t>
            </a:r>
            <a:r>
              <a:rPr lang="en" sz="1600" dirty="0">
                <a:solidFill>
                  <a:srgbClr val="FF0000"/>
                </a:solidFill>
                <a:latin typeface="+mn-lt"/>
                <a:ea typeface="Noto Sans"/>
                <a:cs typeface="Noto Sans"/>
                <a:sym typeface="Noto Sans"/>
              </a:rPr>
              <a:t>?</a:t>
            </a:r>
            <a:endParaRPr sz="1600" dirty="0">
              <a:solidFill>
                <a:srgbClr val="FF0000"/>
              </a:solidFill>
              <a:latin typeface="+mn-lt"/>
              <a:ea typeface="Noto Sans"/>
              <a:cs typeface="Noto Sans"/>
              <a:sym typeface="Noto Sans"/>
            </a:endParaRPr>
          </a:p>
        </p:txBody>
      </p:sp>
      <p:sp>
        <p:nvSpPr>
          <p:cNvPr id="109" name="Google Shape;109;p19"/>
          <p:cNvSpPr txBox="1"/>
          <p:nvPr/>
        </p:nvSpPr>
        <p:spPr>
          <a:xfrm>
            <a:off x="345524" y="669409"/>
            <a:ext cx="6053195"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dirty="0">
                <a:solidFill>
                  <a:srgbClr val="FF0000"/>
                </a:solidFill>
                <a:highlight>
                  <a:srgbClr val="FFFF00"/>
                </a:highlight>
                <a:latin typeface="Calibri" panose="020F0502020204030204" pitchFamily="34" charset="0"/>
                <a:ea typeface="Noto Sans"/>
                <a:cs typeface="Calibri" panose="020F0502020204030204" pitchFamily="34" charset="0"/>
                <a:sym typeface="Noto Sans"/>
              </a:rPr>
              <a:t>Insert the timeline showing your community’s climate action:</a:t>
            </a:r>
            <a:endParaRPr sz="1800" dirty="0">
              <a:solidFill>
                <a:srgbClr val="FF0000"/>
              </a:solidFill>
              <a:highlight>
                <a:srgbClr val="FFFF00"/>
              </a:highlight>
              <a:latin typeface="Calibri" panose="020F0502020204030204" pitchFamily="34" charset="0"/>
              <a:ea typeface="Noto Sans"/>
              <a:cs typeface="Calibri" panose="020F0502020204030204" pitchFamily="34" charset="0"/>
              <a:sym typeface="Noto Sans"/>
            </a:endParaRPr>
          </a:p>
        </p:txBody>
      </p:sp>
      <p:grpSp>
        <p:nvGrpSpPr>
          <p:cNvPr id="110" name="Google Shape;110;p19"/>
          <p:cNvGrpSpPr/>
          <p:nvPr/>
        </p:nvGrpSpPr>
        <p:grpSpPr>
          <a:xfrm>
            <a:off x="4255740" y="1407725"/>
            <a:ext cx="2618536" cy="1728853"/>
            <a:chOff x="4526679" y="1857800"/>
            <a:chExt cx="2480144" cy="1728853"/>
          </a:xfrm>
        </p:grpSpPr>
        <p:sp>
          <p:nvSpPr>
            <p:cNvPr id="111" name="Google Shape;111;p19"/>
            <p:cNvSpPr/>
            <p:nvPr/>
          </p:nvSpPr>
          <p:spPr>
            <a:xfrm>
              <a:off x="4849302" y="3079475"/>
              <a:ext cx="1958400" cy="133500"/>
            </a:xfrm>
            <a:prstGeom prst="rect">
              <a:avLst/>
            </a:prstGeom>
            <a:solidFill>
              <a:srgbClr val="A830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12" name="Google Shape;112;p19"/>
            <p:cNvGrpSpPr/>
            <p:nvPr/>
          </p:nvGrpSpPr>
          <p:grpSpPr>
            <a:xfrm>
              <a:off x="4526679" y="1857800"/>
              <a:ext cx="2480144" cy="1728853"/>
              <a:chOff x="4526679" y="1857800"/>
              <a:chExt cx="2480144" cy="1728853"/>
            </a:xfrm>
          </p:grpSpPr>
          <p:grpSp>
            <p:nvGrpSpPr>
              <p:cNvPr id="113" name="Google Shape;113;p19"/>
              <p:cNvGrpSpPr/>
              <p:nvPr/>
            </p:nvGrpSpPr>
            <p:grpSpPr>
              <a:xfrm>
                <a:off x="4808316" y="2800065"/>
                <a:ext cx="92400" cy="411825"/>
                <a:chOff x="845575" y="2563700"/>
                <a:chExt cx="92400" cy="411825"/>
              </a:xfrm>
            </p:grpSpPr>
            <p:cxnSp>
              <p:nvCxnSpPr>
                <p:cNvPr id="114" name="Google Shape;114;p19"/>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115" name="Google Shape;115;p19"/>
                <p:cNvSpPr/>
                <p:nvPr/>
              </p:nvSpPr>
              <p:spPr>
                <a:xfrm>
                  <a:off x="845575"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19"/>
              <p:cNvSpPr txBox="1"/>
              <p:nvPr/>
            </p:nvSpPr>
            <p:spPr>
              <a:xfrm>
                <a:off x="4526679" y="3215253"/>
                <a:ext cx="6927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solidFill>
                      <a:srgbClr val="FFFFFF"/>
                    </a:solidFill>
                    <a:latin typeface="Noto Sans"/>
                    <a:ea typeface="Noto Sans"/>
                    <a:cs typeface="Noto Sans"/>
                    <a:sym typeface="Noto Sans"/>
                  </a:rPr>
                  <a:t>20XX</a:t>
                </a:r>
                <a:endParaRPr sz="1200" b="1">
                  <a:solidFill>
                    <a:srgbClr val="FFFFFF"/>
                  </a:solidFill>
                  <a:latin typeface="Noto Sans"/>
                  <a:ea typeface="Noto Sans"/>
                  <a:cs typeface="Noto Sans"/>
                  <a:sym typeface="Noto Sans"/>
                </a:endParaRPr>
              </a:p>
            </p:txBody>
          </p:sp>
          <p:sp>
            <p:nvSpPr>
              <p:cNvPr id="117" name="Google Shape;117;p19"/>
              <p:cNvSpPr txBox="1"/>
              <p:nvPr/>
            </p:nvSpPr>
            <p:spPr>
              <a:xfrm>
                <a:off x="4753223" y="1857800"/>
                <a:ext cx="2253600" cy="94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b="1" dirty="0">
                    <a:solidFill>
                      <a:schemeClr val="bg2"/>
                    </a:solidFill>
                    <a:latin typeface="Calibri" panose="020F0502020204030204" pitchFamily="34" charset="0"/>
                    <a:ea typeface="Noto Sans"/>
                    <a:cs typeface="Calibri" panose="020F0502020204030204" pitchFamily="34" charset="0"/>
                    <a:sym typeface="Noto Sans"/>
                  </a:rPr>
                  <a:t>Vestibulum </a:t>
                </a:r>
                <a:r>
                  <a:rPr lang="en" sz="800" b="1" dirty="0" err="1">
                    <a:solidFill>
                      <a:schemeClr val="bg2"/>
                    </a:solidFill>
                    <a:latin typeface="Calibri" panose="020F0502020204030204" pitchFamily="34" charset="0"/>
                    <a:ea typeface="Noto Sans"/>
                    <a:cs typeface="Calibri" panose="020F0502020204030204" pitchFamily="34" charset="0"/>
                    <a:sym typeface="Noto Sans"/>
                  </a:rPr>
                  <a:t>congue</a:t>
                </a:r>
                <a:r>
                  <a:rPr lang="en" sz="800" b="1" dirty="0">
                    <a:solidFill>
                      <a:schemeClr val="bg2"/>
                    </a:solidFill>
                    <a:latin typeface="Calibri" panose="020F0502020204030204" pitchFamily="34" charset="0"/>
                    <a:ea typeface="Noto Sans"/>
                    <a:cs typeface="Calibri" panose="020F0502020204030204" pitchFamily="34" charset="0"/>
                    <a:sym typeface="Noto Sans"/>
                  </a:rPr>
                  <a:t> tempus</a:t>
                </a:r>
                <a:endParaRPr sz="800" b="1"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0"/>
                  </a:spcAft>
                  <a:buNone/>
                </a:pPr>
                <a:endParaRPr sz="800"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1600"/>
                  </a:spcAft>
                  <a:buNone/>
                </a:pPr>
                <a:r>
                  <a:rPr lang="en" sz="800" dirty="0">
                    <a:solidFill>
                      <a:schemeClr val="bg2"/>
                    </a:solidFill>
                    <a:latin typeface="Calibri" panose="020F0502020204030204" pitchFamily="34" charset="0"/>
                    <a:ea typeface="Noto Sans"/>
                    <a:cs typeface="Calibri" panose="020F0502020204030204" pitchFamily="34" charset="0"/>
                    <a:sym typeface="Noto Sans"/>
                  </a:rPr>
                  <a:t>Lorem ipsum dolor sit </a:t>
                </a:r>
                <a:r>
                  <a:rPr lang="en" sz="800" dirty="0" err="1">
                    <a:solidFill>
                      <a:schemeClr val="bg2"/>
                    </a:solidFill>
                    <a:latin typeface="Calibri" panose="020F0502020204030204" pitchFamily="34" charset="0"/>
                    <a:ea typeface="Noto Sans"/>
                    <a:cs typeface="Calibri" panose="020F0502020204030204" pitchFamily="34" charset="0"/>
                    <a:sym typeface="Noto Sans"/>
                  </a:rPr>
                  <a:t>amet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consectetur</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adipiscing</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elit</a:t>
                </a:r>
                <a:r>
                  <a:rPr lang="en" sz="800" dirty="0">
                    <a:solidFill>
                      <a:schemeClr val="bg2"/>
                    </a:solidFill>
                    <a:latin typeface="Calibri" panose="020F0502020204030204" pitchFamily="34" charset="0"/>
                    <a:ea typeface="Noto Sans"/>
                    <a:cs typeface="Calibri" panose="020F0502020204030204" pitchFamily="34" charset="0"/>
                    <a:sym typeface="Noto Sans"/>
                  </a:rPr>
                  <a:t>, sed do </a:t>
                </a:r>
                <a:r>
                  <a:rPr lang="en" sz="800" dirty="0" err="1">
                    <a:solidFill>
                      <a:schemeClr val="bg2"/>
                    </a:solidFill>
                    <a:latin typeface="Calibri" panose="020F0502020204030204" pitchFamily="34" charset="0"/>
                    <a:ea typeface="Noto Sans"/>
                    <a:cs typeface="Calibri" panose="020F0502020204030204" pitchFamily="34" charset="0"/>
                    <a:sym typeface="Noto Sans"/>
                  </a:rPr>
                  <a:t>eiusmod</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tempor</a:t>
                </a:r>
                <a:r>
                  <a:rPr lang="en" sz="800" dirty="0">
                    <a:solidFill>
                      <a:schemeClr val="bg2"/>
                    </a:solidFill>
                    <a:latin typeface="Calibri" panose="020F0502020204030204" pitchFamily="34" charset="0"/>
                    <a:ea typeface="Noto Sans"/>
                    <a:cs typeface="Calibri" panose="020F0502020204030204" pitchFamily="34" charset="0"/>
                    <a:sym typeface="Noto Sans"/>
                  </a:rPr>
                  <a:t>. Donec </a:t>
                </a:r>
                <a:r>
                  <a:rPr lang="en" sz="800" dirty="0" err="1">
                    <a:solidFill>
                      <a:schemeClr val="bg2"/>
                    </a:solidFill>
                    <a:latin typeface="Calibri" panose="020F0502020204030204" pitchFamily="34" charset="0"/>
                    <a:ea typeface="Noto Sans"/>
                    <a:cs typeface="Calibri" panose="020F0502020204030204" pitchFamily="34" charset="0"/>
                    <a:sym typeface="Noto Sans"/>
                  </a:rPr>
                  <a:t>facilisis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lacus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eget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mauris</a:t>
                </a:r>
                <a:r>
                  <a:rPr lang="en" sz="800" dirty="0">
                    <a:solidFill>
                      <a:schemeClr val="bg2"/>
                    </a:solidFill>
                    <a:latin typeface="Calibri" panose="020F0502020204030204" pitchFamily="34" charset="0"/>
                    <a:ea typeface="Noto Sans"/>
                    <a:cs typeface="Calibri" panose="020F0502020204030204" pitchFamily="34" charset="0"/>
                    <a:sym typeface="Noto Sans"/>
                  </a:rPr>
                  <a:t>.</a:t>
                </a:r>
                <a:endParaRPr sz="800" dirty="0">
                  <a:solidFill>
                    <a:schemeClr val="bg2"/>
                  </a:solidFill>
                  <a:latin typeface="Calibri" panose="020F0502020204030204" pitchFamily="34" charset="0"/>
                  <a:ea typeface="Noto Sans"/>
                  <a:cs typeface="Calibri" panose="020F0502020204030204" pitchFamily="34" charset="0"/>
                  <a:sym typeface="Noto Sans"/>
                </a:endParaRPr>
              </a:p>
            </p:txBody>
          </p:sp>
        </p:grpSp>
      </p:grpSp>
      <p:grpSp>
        <p:nvGrpSpPr>
          <p:cNvPr id="118" name="Google Shape;118;p19"/>
          <p:cNvGrpSpPr/>
          <p:nvPr/>
        </p:nvGrpSpPr>
        <p:grpSpPr>
          <a:xfrm>
            <a:off x="6271400" y="2252521"/>
            <a:ext cx="2872980" cy="1735654"/>
            <a:chOff x="6435810" y="2702596"/>
            <a:chExt cx="2721140" cy="1735654"/>
          </a:xfrm>
        </p:grpSpPr>
        <p:sp>
          <p:nvSpPr>
            <p:cNvPr id="119" name="Google Shape;119;p19"/>
            <p:cNvSpPr/>
            <p:nvPr/>
          </p:nvSpPr>
          <p:spPr>
            <a:xfrm>
              <a:off x="6807650" y="3079475"/>
              <a:ext cx="2349300" cy="133500"/>
            </a:xfrm>
            <a:prstGeom prst="rect">
              <a:avLst/>
            </a:prstGeom>
            <a:solidFill>
              <a:srgbClr val="C3A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0" name="Google Shape;120;p19"/>
            <p:cNvGrpSpPr/>
            <p:nvPr/>
          </p:nvGrpSpPr>
          <p:grpSpPr>
            <a:xfrm>
              <a:off x="6435810" y="2702596"/>
              <a:ext cx="2494563" cy="1735654"/>
              <a:chOff x="6435810" y="2702596"/>
              <a:chExt cx="2494563" cy="1735654"/>
            </a:xfrm>
          </p:grpSpPr>
          <p:grpSp>
            <p:nvGrpSpPr>
              <p:cNvPr id="121" name="Google Shape;121;p19"/>
              <p:cNvGrpSpPr/>
              <p:nvPr/>
            </p:nvGrpSpPr>
            <p:grpSpPr>
              <a:xfrm rot="10800000">
                <a:off x="6760035" y="3079467"/>
                <a:ext cx="92400" cy="411825"/>
                <a:chOff x="2070100" y="2563700"/>
                <a:chExt cx="92400" cy="411825"/>
              </a:xfrm>
            </p:grpSpPr>
            <p:cxnSp>
              <p:nvCxnSpPr>
                <p:cNvPr id="122" name="Google Shape;122;p19"/>
                <p:cNvCxnSpPr/>
                <p:nvPr/>
              </p:nvCxnSpPr>
              <p:spPr>
                <a:xfrm>
                  <a:off x="2116300" y="2616125"/>
                  <a:ext cx="0" cy="359400"/>
                </a:xfrm>
                <a:prstGeom prst="straightConnector1">
                  <a:avLst/>
                </a:prstGeom>
                <a:noFill/>
                <a:ln w="9525" cap="flat" cmpd="sng">
                  <a:solidFill>
                    <a:srgbClr val="000000"/>
                  </a:solidFill>
                  <a:prstDash val="solid"/>
                  <a:round/>
                  <a:headEnd type="none" w="sm" len="sm"/>
                  <a:tailEnd type="none" w="sm" len="sm"/>
                </a:ln>
              </p:spPr>
            </p:cxnSp>
            <p:sp>
              <p:nvSpPr>
                <p:cNvPr id="123" name="Google Shape;123;p19"/>
                <p:cNvSpPr/>
                <p:nvPr/>
              </p:nvSpPr>
              <p:spPr>
                <a:xfrm>
                  <a:off x="2070100"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 name="Google Shape;124;p19"/>
              <p:cNvSpPr txBox="1"/>
              <p:nvPr/>
            </p:nvSpPr>
            <p:spPr>
              <a:xfrm>
                <a:off x="6435810" y="2702596"/>
                <a:ext cx="7458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solidFill>
                      <a:srgbClr val="FFFFFF"/>
                    </a:solidFill>
                    <a:latin typeface="Noto Sans"/>
                    <a:ea typeface="Noto Sans"/>
                    <a:cs typeface="Noto Sans"/>
                    <a:sym typeface="Noto Sans"/>
                  </a:rPr>
                  <a:t>20XX</a:t>
                </a:r>
                <a:endParaRPr sz="1200" b="1">
                  <a:solidFill>
                    <a:srgbClr val="FFFFFF"/>
                  </a:solidFill>
                  <a:latin typeface="Noto Sans"/>
                  <a:ea typeface="Noto Sans"/>
                  <a:cs typeface="Noto Sans"/>
                  <a:sym typeface="Noto Sans"/>
                </a:endParaRPr>
              </a:p>
            </p:txBody>
          </p:sp>
          <p:sp>
            <p:nvSpPr>
              <p:cNvPr id="125" name="Google Shape;125;p19"/>
              <p:cNvSpPr txBox="1"/>
              <p:nvPr/>
            </p:nvSpPr>
            <p:spPr>
              <a:xfrm>
                <a:off x="6676773" y="3494450"/>
                <a:ext cx="2253600" cy="94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b="1" dirty="0">
                    <a:solidFill>
                      <a:schemeClr val="bg2"/>
                    </a:solidFill>
                    <a:latin typeface="Calibri" panose="020F0502020204030204" pitchFamily="34" charset="0"/>
                    <a:ea typeface="Noto Sans"/>
                    <a:cs typeface="Calibri" panose="020F0502020204030204" pitchFamily="34" charset="0"/>
                    <a:sym typeface="Noto Sans"/>
                  </a:rPr>
                  <a:t>Vestibulum </a:t>
                </a:r>
                <a:r>
                  <a:rPr lang="en" sz="800" b="1" dirty="0" err="1">
                    <a:solidFill>
                      <a:schemeClr val="bg2"/>
                    </a:solidFill>
                    <a:latin typeface="Calibri" panose="020F0502020204030204" pitchFamily="34" charset="0"/>
                    <a:ea typeface="Noto Sans"/>
                    <a:cs typeface="Calibri" panose="020F0502020204030204" pitchFamily="34" charset="0"/>
                    <a:sym typeface="Noto Sans"/>
                  </a:rPr>
                  <a:t>congue</a:t>
                </a:r>
                <a:r>
                  <a:rPr lang="en" sz="800" b="1" dirty="0">
                    <a:solidFill>
                      <a:schemeClr val="bg2"/>
                    </a:solidFill>
                    <a:latin typeface="Calibri" panose="020F0502020204030204" pitchFamily="34" charset="0"/>
                    <a:ea typeface="Noto Sans"/>
                    <a:cs typeface="Calibri" panose="020F0502020204030204" pitchFamily="34" charset="0"/>
                    <a:sym typeface="Noto Sans"/>
                  </a:rPr>
                  <a:t> tempus</a:t>
                </a:r>
                <a:endParaRPr sz="800" b="1"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0"/>
                  </a:spcAft>
                  <a:buNone/>
                </a:pPr>
                <a:endParaRPr sz="800"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1600"/>
                  </a:spcAft>
                  <a:buNone/>
                </a:pPr>
                <a:r>
                  <a:rPr lang="en" sz="800" dirty="0">
                    <a:solidFill>
                      <a:schemeClr val="bg2"/>
                    </a:solidFill>
                    <a:latin typeface="Calibri" panose="020F0502020204030204" pitchFamily="34" charset="0"/>
                    <a:ea typeface="Noto Sans"/>
                    <a:cs typeface="Calibri" panose="020F0502020204030204" pitchFamily="34" charset="0"/>
                    <a:sym typeface="Noto Sans"/>
                  </a:rPr>
                  <a:t>Lorem ipsum dolor sit </a:t>
                </a:r>
                <a:r>
                  <a:rPr lang="en" sz="800" dirty="0" err="1">
                    <a:solidFill>
                      <a:schemeClr val="bg2"/>
                    </a:solidFill>
                    <a:latin typeface="Calibri" panose="020F0502020204030204" pitchFamily="34" charset="0"/>
                    <a:ea typeface="Noto Sans"/>
                    <a:cs typeface="Calibri" panose="020F0502020204030204" pitchFamily="34" charset="0"/>
                    <a:sym typeface="Noto Sans"/>
                  </a:rPr>
                  <a:t>amet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consectetur</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adipiscing</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elit</a:t>
                </a:r>
                <a:r>
                  <a:rPr lang="en" sz="800" dirty="0">
                    <a:solidFill>
                      <a:schemeClr val="bg2"/>
                    </a:solidFill>
                    <a:latin typeface="Calibri" panose="020F0502020204030204" pitchFamily="34" charset="0"/>
                    <a:ea typeface="Noto Sans"/>
                    <a:cs typeface="Calibri" panose="020F0502020204030204" pitchFamily="34" charset="0"/>
                    <a:sym typeface="Noto Sans"/>
                  </a:rPr>
                  <a:t>, sed do </a:t>
                </a:r>
                <a:r>
                  <a:rPr lang="en" sz="800" dirty="0" err="1">
                    <a:solidFill>
                      <a:schemeClr val="bg2"/>
                    </a:solidFill>
                    <a:latin typeface="Calibri" panose="020F0502020204030204" pitchFamily="34" charset="0"/>
                    <a:ea typeface="Noto Sans"/>
                    <a:cs typeface="Calibri" panose="020F0502020204030204" pitchFamily="34" charset="0"/>
                    <a:sym typeface="Noto Sans"/>
                  </a:rPr>
                  <a:t>eiusmod</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tempor</a:t>
                </a:r>
                <a:r>
                  <a:rPr lang="en" sz="800" dirty="0">
                    <a:solidFill>
                      <a:schemeClr val="bg2"/>
                    </a:solidFill>
                    <a:latin typeface="Calibri" panose="020F0502020204030204" pitchFamily="34" charset="0"/>
                    <a:ea typeface="Noto Sans"/>
                    <a:cs typeface="Calibri" panose="020F0502020204030204" pitchFamily="34" charset="0"/>
                    <a:sym typeface="Noto Sans"/>
                  </a:rPr>
                  <a:t>. Donec </a:t>
                </a:r>
                <a:r>
                  <a:rPr lang="en" sz="800" dirty="0" err="1">
                    <a:solidFill>
                      <a:schemeClr val="bg2"/>
                    </a:solidFill>
                    <a:latin typeface="Calibri" panose="020F0502020204030204" pitchFamily="34" charset="0"/>
                    <a:ea typeface="Noto Sans"/>
                    <a:cs typeface="Calibri" panose="020F0502020204030204" pitchFamily="34" charset="0"/>
                    <a:sym typeface="Noto Sans"/>
                  </a:rPr>
                  <a:t>facilisis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lacus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eget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mauris</a:t>
                </a:r>
                <a:r>
                  <a:rPr lang="en" sz="800" dirty="0">
                    <a:solidFill>
                      <a:schemeClr val="bg2"/>
                    </a:solidFill>
                    <a:latin typeface="Calibri" panose="020F0502020204030204" pitchFamily="34" charset="0"/>
                    <a:ea typeface="Noto Sans"/>
                    <a:cs typeface="Calibri" panose="020F0502020204030204" pitchFamily="34" charset="0"/>
                    <a:sym typeface="Noto Sans"/>
                  </a:rPr>
                  <a:t>.</a:t>
                </a:r>
                <a:endParaRPr sz="800" dirty="0">
                  <a:solidFill>
                    <a:schemeClr val="bg2"/>
                  </a:solidFill>
                  <a:latin typeface="Calibri" panose="020F0502020204030204" pitchFamily="34" charset="0"/>
                  <a:ea typeface="Noto Sans"/>
                  <a:cs typeface="Calibri" panose="020F0502020204030204" pitchFamily="34" charset="0"/>
                  <a:sym typeface="Noto Sans"/>
                </a:endParaRPr>
              </a:p>
            </p:txBody>
          </p:sp>
        </p:grpSp>
      </p:grpSp>
      <p:grpSp>
        <p:nvGrpSpPr>
          <p:cNvPr id="126" name="Google Shape;126;p19"/>
          <p:cNvGrpSpPr/>
          <p:nvPr/>
        </p:nvGrpSpPr>
        <p:grpSpPr>
          <a:xfrm>
            <a:off x="139" y="1407725"/>
            <a:ext cx="2724736" cy="1728863"/>
            <a:chOff x="495991" y="1857800"/>
            <a:chExt cx="2580731" cy="1728863"/>
          </a:xfrm>
        </p:grpSpPr>
        <p:sp>
          <p:nvSpPr>
            <p:cNvPr id="127" name="Google Shape;127;p19"/>
            <p:cNvSpPr/>
            <p:nvPr/>
          </p:nvSpPr>
          <p:spPr>
            <a:xfrm>
              <a:off x="932600" y="3079475"/>
              <a:ext cx="1958400" cy="133500"/>
            </a:xfrm>
            <a:prstGeom prst="rect">
              <a:avLst/>
            </a:prstGeom>
            <a:solidFill>
              <a:srgbClr val="9FDD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8" name="Google Shape;128;p19"/>
            <p:cNvGrpSpPr/>
            <p:nvPr/>
          </p:nvGrpSpPr>
          <p:grpSpPr>
            <a:xfrm>
              <a:off x="495991" y="1857800"/>
              <a:ext cx="2580731" cy="1728863"/>
              <a:chOff x="495991" y="1857800"/>
              <a:chExt cx="2580731" cy="1728863"/>
            </a:xfrm>
          </p:grpSpPr>
          <p:sp>
            <p:nvSpPr>
              <p:cNvPr id="129" name="Google Shape;129;p19"/>
              <p:cNvSpPr txBox="1"/>
              <p:nvPr/>
            </p:nvSpPr>
            <p:spPr>
              <a:xfrm>
                <a:off x="495991" y="3215263"/>
                <a:ext cx="8712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solidFill>
                      <a:srgbClr val="FFFFFF"/>
                    </a:solidFill>
                    <a:latin typeface="Noto Sans"/>
                    <a:ea typeface="Noto Sans"/>
                    <a:cs typeface="Noto Sans"/>
                    <a:sym typeface="Noto Sans"/>
                  </a:rPr>
                  <a:t>20XX</a:t>
                </a:r>
                <a:endParaRPr sz="1200" b="1">
                  <a:solidFill>
                    <a:srgbClr val="FFFFFF"/>
                  </a:solidFill>
                  <a:latin typeface="Noto Sans"/>
                  <a:ea typeface="Noto Sans"/>
                  <a:cs typeface="Noto Sans"/>
                  <a:sym typeface="Noto Sans"/>
                </a:endParaRPr>
              </a:p>
            </p:txBody>
          </p:sp>
          <p:grpSp>
            <p:nvGrpSpPr>
              <p:cNvPr id="130" name="Google Shape;130;p19"/>
              <p:cNvGrpSpPr/>
              <p:nvPr/>
            </p:nvGrpSpPr>
            <p:grpSpPr>
              <a:xfrm>
                <a:off x="881025" y="2800065"/>
                <a:ext cx="92400" cy="411825"/>
                <a:chOff x="845575" y="2563700"/>
                <a:chExt cx="92400" cy="411825"/>
              </a:xfrm>
            </p:grpSpPr>
            <p:cxnSp>
              <p:nvCxnSpPr>
                <p:cNvPr id="131" name="Google Shape;131;p19"/>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132" name="Google Shape;132;p19"/>
                <p:cNvSpPr/>
                <p:nvPr/>
              </p:nvSpPr>
              <p:spPr>
                <a:xfrm>
                  <a:off x="845575"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3" name="Google Shape;133;p19"/>
              <p:cNvSpPr txBox="1"/>
              <p:nvPr/>
            </p:nvSpPr>
            <p:spPr>
              <a:xfrm>
                <a:off x="823122" y="1857800"/>
                <a:ext cx="2253600" cy="94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b="1" dirty="0">
                    <a:solidFill>
                      <a:schemeClr val="bg2"/>
                    </a:solidFill>
                    <a:latin typeface="Calibri" panose="020F0502020204030204" pitchFamily="34" charset="0"/>
                    <a:ea typeface="Noto Sans"/>
                    <a:cs typeface="Calibri" panose="020F0502020204030204" pitchFamily="34" charset="0"/>
                    <a:sym typeface="Noto Sans"/>
                  </a:rPr>
                  <a:t>Vestibulum </a:t>
                </a:r>
                <a:r>
                  <a:rPr lang="en" sz="800" b="1" dirty="0" err="1">
                    <a:solidFill>
                      <a:schemeClr val="bg2"/>
                    </a:solidFill>
                    <a:latin typeface="Calibri" panose="020F0502020204030204" pitchFamily="34" charset="0"/>
                    <a:ea typeface="Noto Sans"/>
                    <a:cs typeface="Calibri" panose="020F0502020204030204" pitchFamily="34" charset="0"/>
                    <a:sym typeface="Noto Sans"/>
                  </a:rPr>
                  <a:t>congue</a:t>
                </a:r>
                <a:r>
                  <a:rPr lang="en" sz="800" b="1" dirty="0">
                    <a:solidFill>
                      <a:schemeClr val="bg2"/>
                    </a:solidFill>
                    <a:latin typeface="Calibri" panose="020F0502020204030204" pitchFamily="34" charset="0"/>
                    <a:ea typeface="Noto Sans"/>
                    <a:cs typeface="Calibri" panose="020F0502020204030204" pitchFamily="34" charset="0"/>
                    <a:sym typeface="Noto Sans"/>
                  </a:rPr>
                  <a:t> tempus</a:t>
                </a:r>
                <a:endParaRPr sz="800" b="1"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0"/>
                  </a:spcAft>
                  <a:buNone/>
                </a:pPr>
                <a:endParaRPr sz="800" b="1"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1600"/>
                  </a:spcAft>
                  <a:buNone/>
                </a:pPr>
                <a:r>
                  <a:rPr lang="en" sz="800" dirty="0">
                    <a:solidFill>
                      <a:schemeClr val="bg2"/>
                    </a:solidFill>
                    <a:latin typeface="Calibri" panose="020F0502020204030204" pitchFamily="34" charset="0"/>
                    <a:ea typeface="Noto Sans"/>
                    <a:cs typeface="Calibri" panose="020F0502020204030204" pitchFamily="34" charset="0"/>
                    <a:sym typeface="Noto Sans"/>
                  </a:rPr>
                  <a:t>Lorem ipsum dolor sit </a:t>
                </a:r>
                <a:r>
                  <a:rPr lang="en" sz="800" dirty="0" err="1">
                    <a:solidFill>
                      <a:schemeClr val="bg2"/>
                    </a:solidFill>
                    <a:latin typeface="Calibri" panose="020F0502020204030204" pitchFamily="34" charset="0"/>
                    <a:ea typeface="Noto Sans"/>
                    <a:cs typeface="Calibri" panose="020F0502020204030204" pitchFamily="34" charset="0"/>
                    <a:sym typeface="Noto Sans"/>
                  </a:rPr>
                  <a:t>amet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consectetur</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adipiscing</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elit</a:t>
                </a:r>
                <a:r>
                  <a:rPr lang="en" sz="800" dirty="0">
                    <a:solidFill>
                      <a:schemeClr val="bg2"/>
                    </a:solidFill>
                    <a:latin typeface="Calibri" panose="020F0502020204030204" pitchFamily="34" charset="0"/>
                    <a:ea typeface="Noto Sans"/>
                    <a:cs typeface="Calibri" panose="020F0502020204030204" pitchFamily="34" charset="0"/>
                    <a:sym typeface="Noto Sans"/>
                  </a:rPr>
                  <a:t>, sed do </a:t>
                </a:r>
                <a:r>
                  <a:rPr lang="en" sz="800" dirty="0" err="1">
                    <a:solidFill>
                      <a:schemeClr val="bg2"/>
                    </a:solidFill>
                    <a:latin typeface="Calibri" panose="020F0502020204030204" pitchFamily="34" charset="0"/>
                    <a:ea typeface="Noto Sans"/>
                    <a:cs typeface="Calibri" panose="020F0502020204030204" pitchFamily="34" charset="0"/>
                    <a:sym typeface="Noto Sans"/>
                  </a:rPr>
                  <a:t>eiusmod</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tempor</a:t>
                </a:r>
                <a:r>
                  <a:rPr lang="en" sz="800" dirty="0">
                    <a:solidFill>
                      <a:schemeClr val="bg2"/>
                    </a:solidFill>
                    <a:latin typeface="Calibri" panose="020F0502020204030204" pitchFamily="34" charset="0"/>
                    <a:ea typeface="Noto Sans"/>
                    <a:cs typeface="Calibri" panose="020F0502020204030204" pitchFamily="34" charset="0"/>
                    <a:sym typeface="Noto Sans"/>
                  </a:rPr>
                  <a:t>. Donec </a:t>
                </a:r>
                <a:r>
                  <a:rPr lang="en" sz="800" dirty="0" err="1">
                    <a:solidFill>
                      <a:schemeClr val="bg2"/>
                    </a:solidFill>
                    <a:latin typeface="Calibri" panose="020F0502020204030204" pitchFamily="34" charset="0"/>
                    <a:ea typeface="Noto Sans"/>
                    <a:cs typeface="Calibri" panose="020F0502020204030204" pitchFamily="34" charset="0"/>
                    <a:sym typeface="Noto Sans"/>
                  </a:rPr>
                  <a:t>facilisis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lacus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eget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mauris</a:t>
                </a:r>
                <a:r>
                  <a:rPr lang="en" sz="800" dirty="0">
                    <a:solidFill>
                      <a:schemeClr val="bg2"/>
                    </a:solidFill>
                    <a:latin typeface="Calibri" panose="020F0502020204030204" pitchFamily="34" charset="0"/>
                    <a:ea typeface="Noto Sans"/>
                    <a:cs typeface="Calibri" panose="020F0502020204030204" pitchFamily="34" charset="0"/>
                    <a:sym typeface="Noto Sans"/>
                  </a:rPr>
                  <a:t>.</a:t>
                </a:r>
                <a:endParaRPr sz="800" b="1" dirty="0">
                  <a:solidFill>
                    <a:schemeClr val="bg2"/>
                  </a:solidFill>
                  <a:latin typeface="Calibri" panose="020F0502020204030204" pitchFamily="34" charset="0"/>
                  <a:ea typeface="Noto Sans"/>
                  <a:cs typeface="Calibri" panose="020F0502020204030204" pitchFamily="34" charset="0"/>
                  <a:sym typeface="Noto Sans"/>
                </a:endParaRPr>
              </a:p>
            </p:txBody>
          </p:sp>
        </p:grpSp>
      </p:grpSp>
      <p:grpSp>
        <p:nvGrpSpPr>
          <p:cNvPr id="134" name="Google Shape;134;p19"/>
          <p:cNvGrpSpPr/>
          <p:nvPr/>
        </p:nvGrpSpPr>
        <p:grpSpPr>
          <a:xfrm>
            <a:off x="2142995" y="2252521"/>
            <a:ext cx="2640931" cy="1735654"/>
            <a:chOff x="2525595" y="2702596"/>
            <a:chExt cx="2501355" cy="1735654"/>
          </a:xfrm>
        </p:grpSpPr>
        <p:sp>
          <p:nvSpPr>
            <p:cNvPr id="135" name="Google Shape;135;p19"/>
            <p:cNvSpPr/>
            <p:nvPr/>
          </p:nvSpPr>
          <p:spPr>
            <a:xfrm>
              <a:off x="2890952" y="3079475"/>
              <a:ext cx="1958400" cy="133500"/>
            </a:xfrm>
            <a:prstGeom prst="rect">
              <a:avLst/>
            </a:prstGeom>
            <a:solidFill>
              <a:srgbClr val="AFD7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 name="Google Shape;136;p19"/>
            <p:cNvGrpSpPr/>
            <p:nvPr/>
          </p:nvGrpSpPr>
          <p:grpSpPr>
            <a:xfrm>
              <a:off x="2525595" y="2702596"/>
              <a:ext cx="2501355" cy="1735654"/>
              <a:chOff x="2525595" y="2702596"/>
              <a:chExt cx="2501355" cy="1735654"/>
            </a:xfrm>
          </p:grpSpPr>
          <p:sp>
            <p:nvSpPr>
              <p:cNvPr id="137" name="Google Shape;137;p19"/>
              <p:cNvSpPr txBox="1"/>
              <p:nvPr/>
            </p:nvSpPr>
            <p:spPr>
              <a:xfrm>
                <a:off x="2525595" y="2702596"/>
                <a:ext cx="7458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solidFill>
                      <a:srgbClr val="FFFFFF"/>
                    </a:solidFill>
                    <a:latin typeface="Noto Sans"/>
                    <a:ea typeface="Noto Sans"/>
                    <a:cs typeface="Noto Sans"/>
                    <a:sym typeface="Noto Sans"/>
                  </a:rPr>
                  <a:t>20XX</a:t>
                </a:r>
                <a:endParaRPr sz="1200" b="1">
                  <a:solidFill>
                    <a:srgbClr val="FFFFFF"/>
                  </a:solidFill>
                  <a:latin typeface="Noto Sans"/>
                  <a:ea typeface="Noto Sans"/>
                  <a:cs typeface="Noto Sans"/>
                  <a:sym typeface="Noto Sans"/>
                </a:endParaRPr>
              </a:p>
            </p:txBody>
          </p:sp>
          <p:grpSp>
            <p:nvGrpSpPr>
              <p:cNvPr id="138" name="Google Shape;138;p19"/>
              <p:cNvGrpSpPr/>
              <p:nvPr/>
            </p:nvGrpSpPr>
            <p:grpSpPr>
              <a:xfrm rot="10800000">
                <a:off x="2849073" y="3079467"/>
                <a:ext cx="92400" cy="411825"/>
                <a:chOff x="2070100" y="2563700"/>
                <a:chExt cx="92400" cy="411825"/>
              </a:xfrm>
            </p:grpSpPr>
            <p:cxnSp>
              <p:nvCxnSpPr>
                <p:cNvPr id="139" name="Google Shape;139;p19"/>
                <p:cNvCxnSpPr/>
                <p:nvPr/>
              </p:nvCxnSpPr>
              <p:spPr>
                <a:xfrm>
                  <a:off x="2116300" y="2616125"/>
                  <a:ext cx="0" cy="359400"/>
                </a:xfrm>
                <a:prstGeom prst="straightConnector1">
                  <a:avLst/>
                </a:prstGeom>
                <a:noFill/>
                <a:ln w="9525" cap="flat" cmpd="sng">
                  <a:solidFill>
                    <a:srgbClr val="000000"/>
                  </a:solidFill>
                  <a:prstDash val="solid"/>
                  <a:round/>
                  <a:headEnd type="none" w="sm" len="sm"/>
                  <a:tailEnd type="none" w="sm" len="sm"/>
                </a:ln>
              </p:spPr>
            </p:cxnSp>
            <p:sp>
              <p:nvSpPr>
                <p:cNvPr id="140" name="Google Shape;140;p19"/>
                <p:cNvSpPr/>
                <p:nvPr/>
              </p:nvSpPr>
              <p:spPr>
                <a:xfrm>
                  <a:off x="2070100"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19"/>
              <p:cNvSpPr txBox="1"/>
              <p:nvPr/>
            </p:nvSpPr>
            <p:spPr>
              <a:xfrm>
                <a:off x="2773350" y="3494450"/>
                <a:ext cx="2253600" cy="94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b="1" dirty="0">
                    <a:solidFill>
                      <a:schemeClr val="bg2"/>
                    </a:solidFill>
                    <a:latin typeface="Calibri" panose="020F0502020204030204" pitchFamily="34" charset="0"/>
                    <a:ea typeface="Noto Sans"/>
                    <a:cs typeface="Calibri" panose="020F0502020204030204" pitchFamily="34" charset="0"/>
                    <a:sym typeface="Noto Sans"/>
                  </a:rPr>
                  <a:t>Vestibulum </a:t>
                </a:r>
                <a:r>
                  <a:rPr lang="en" sz="800" b="1" dirty="0" err="1">
                    <a:solidFill>
                      <a:schemeClr val="bg2"/>
                    </a:solidFill>
                    <a:latin typeface="Calibri" panose="020F0502020204030204" pitchFamily="34" charset="0"/>
                    <a:ea typeface="Noto Sans"/>
                    <a:cs typeface="Calibri" panose="020F0502020204030204" pitchFamily="34" charset="0"/>
                    <a:sym typeface="Noto Sans"/>
                  </a:rPr>
                  <a:t>congue</a:t>
                </a:r>
                <a:r>
                  <a:rPr lang="en" sz="800" b="1" dirty="0">
                    <a:solidFill>
                      <a:schemeClr val="bg2"/>
                    </a:solidFill>
                    <a:latin typeface="Calibri" panose="020F0502020204030204" pitchFamily="34" charset="0"/>
                    <a:ea typeface="Noto Sans"/>
                    <a:cs typeface="Calibri" panose="020F0502020204030204" pitchFamily="34" charset="0"/>
                    <a:sym typeface="Noto Sans"/>
                  </a:rPr>
                  <a:t> tempus</a:t>
                </a:r>
                <a:endParaRPr sz="800" b="1"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0"/>
                  </a:spcAft>
                  <a:buNone/>
                </a:pPr>
                <a:endParaRPr sz="800" b="1" dirty="0">
                  <a:solidFill>
                    <a:schemeClr val="bg2"/>
                  </a:solidFill>
                  <a:latin typeface="Calibri" panose="020F0502020204030204" pitchFamily="34" charset="0"/>
                  <a:ea typeface="Noto Sans"/>
                  <a:cs typeface="Calibri" panose="020F0502020204030204" pitchFamily="34" charset="0"/>
                  <a:sym typeface="Noto Sans"/>
                </a:endParaRPr>
              </a:p>
              <a:p>
                <a:pPr marL="0" lvl="0" indent="0" algn="l" rtl="0">
                  <a:spcBef>
                    <a:spcPts val="0"/>
                  </a:spcBef>
                  <a:spcAft>
                    <a:spcPts val="1600"/>
                  </a:spcAft>
                  <a:buNone/>
                </a:pPr>
                <a:r>
                  <a:rPr lang="en" sz="800" dirty="0">
                    <a:solidFill>
                      <a:schemeClr val="bg2"/>
                    </a:solidFill>
                    <a:latin typeface="Calibri" panose="020F0502020204030204" pitchFamily="34" charset="0"/>
                    <a:ea typeface="Noto Sans"/>
                    <a:cs typeface="Calibri" panose="020F0502020204030204" pitchFamily="34" charset="0"/>
                    <a:sym typeface="Noto Sans"/>
                  </a:rPr>
                  <a:t>Lorem ipsum dolor sit </a:t>
                </a:r>
                <a:r>
                  <a:rPr lang="en" sz="800" dirty="0" err="1">
                    <a:solidFill>
                      <a:schemeClr val="bg2"/>
                    </a:solidFill>
                    <a:latin typeface="Calibri" panose="020F0502020204030204" pitchFamily="34" charset="0"/>
                    <a:ea typeface="Noto Sans"/>
                    <a:cs typeface="Calibri" panose="020F0502020204030204" pitchFamily="34" charset="0"/>
                    <a:sym typeface="Noto Sans"/>
                  </a:rPr>
                  <a:t>amet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consectetur</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adipiscing</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elit</a:t>
                </a:r>
                <a:r>
                  <a:rPr lang="en" sz="800" dirty="0">
                    <a:solidFill>
                      <a:schemeClr val="bg2"/>
                    </a:solidFill>
                    <a:latin typeface="Calibri" panose="020F0502020204030204" pitchFamily="34" charset="0"/>
                    <a:ea typeface="Noto Sans"/>
                    <a:cs typeface="Calibri" panose="020F0502020204030204" pitchFamily="34" charset="0"/>
                    <a:sym typeface="Noto Sans"/>
                  </a:rPr>
                  <a:t>, sed do </a:t>
                </a:r>
                <a:r>
                  <a:rPr lang="en" sz="800" dirty="0" err="1">
                    <a:solidFill>
                      <a:schemeClr val="bg2"/>
                    </a:solidFill>
                    <a:latin typeface="Calibri" panose="020F0502020204030204" pitchFamily="34" charset="0"/>
                    <a:ea typeface="Noto Sans"/>
                    <a:cs typeface="Calibri" panose="020F0502020204030204" pitchFamily="34" charset="0"/>
                    <a:sym typeface="Noto Sans"/>
                  </a:rPr>
                  <a:t>eiusmod</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tempor</a:t>
                </a:r>
                <a:r>
                  <a:rPr lang="en" sz="800" dirty="0">
                    <a:solidFill>
                      <a:schemeClr val="bg2"/>
                    </a:solidFill>
                    <a:latin typeface="Calibri" panose="020F0502020204030204" pitchFamily="34" charset="0"/>
                    <a:ea typeface="Noto Sans"/>
                    <a:cs typeface="Calibri" panose="020F0502020204030204" pitchFamily="34" charset="0"/>
                    <a:sym typeface="Noto Sans"/>
                  </a:rPr>
                  <a:t>. Donec </a:t>
                </a:r>
                <a:r>
                  <a:rPr lang="en" sz="800" dirty="0" err="1">
                    <a:solidFill>
                      <a:schemeClr val="bg2"/>
                    </a:solidFill>
                    <a:latin typeface="Calibri" panose="020F0502020204030204" pitchFamily="34" charset="0"/>
                    <a:ea typeface="Noto Sans"/>
                    <a:cs typeface="Calibri" panose="020F0502020204030204" pitchFamily="34" charset="0"/>
                    <a:sym typeface="Noto Sans"/>
                  </a:rPr>
                  <a:t>facilisis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lacus</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eget</a:t>
                </a:r>
                <a:r>
                  <a:rPr lang="en" sz="800" dirty="0">
                    <a:solidFill>
                      <a:schemeClr val="bg2"/>
                    </a:solidFill>
                    <a:latin typeface="Calibri" panose="020F0502020204030204" pitchFamily="34" charset="0"/>
                    <a:ea typeface="Noto Sans"/>
                    <a:cs typeface="Calibri" panose="020F0502020204030204" pitchFamily="34" charset="0"/>
                    <a:sym typeface="Noto Sans"/>
                  </a:rPr>
                  <a:t> </a:t>
                </a:r>
                <a:r>
                  <a:rPr lang="en" sz="800" dirty="0" err="1">
                    <a:solidFill>
                      <a:schemeClr val="bg2"/>
                    </a:solidFill>
                    <a:latin typeface="Calibri" panose="020F0502020204030204" pitchFamily="34" charset="0"/>
                    <a:ea typeface="Noto Sans"/>
                    <a:cs typeface="Calibri" panose="020F0502020204030204" pitchFamily="34" charset="0"/>
                    <a:sym typeface="Noto Sans"/>
                  </a:rPr>
                  <a:t>mauris</a:t>
                </a:r>
                <a:r>
                  <a:rPr lang="en" sz="800" dirty="0">
                    <a:solidFill>
                      <a:schemeClr val="bg2"/>
                    </a:solidFill>
                    <a:latin typeface="Calibri" panose="020F0502020204030204" pitchFamily="34" charset="0"/>
                    <a:ea typeface="Noto Sans"/>
                    <a:cs typeface="Calibri" panose="020F0502020204030204" pitchFamily="34" charset="0"/>
                    <a:sym typeface="Noto Sans"/>
                  </a:rPr>
                  <a:t>.</a:t>
                </a:r>
                <a:endParaRPr sz="800" b="1" dirty="0">
                  <a:solidFill>
                    <a:schemeClr val="bg2"/>
                  </a:solidFill>
                  <a:latin typeface="Calibri" panose="020F0502020204030204" pitchFamily="34" charset="0"/>
                  <a:ea typeface="Noto Sans"/>
                  <a:cs typeface="Calibri" panose="020F0502020204030204" pitchFamily="34" charset="0"/>
                  <a:sym typeface="Noto Sans"/>
                </a:endParaRPr>
              </a:p>
            </p:txBody>
          </p:sp>
        </p:gr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0"/>
          <p:cNvSpPr txBox="1">
            <a:spLocks noGrp="1"/>
          </p:cNvSpPr>
          <p:nvPr>
            <p:ph type="title" idx="4294967295"/>
          </p:nvPr>
        </p:nvSpPr>
        <p:spPr>
          <a:xfrm>
            <a:off x="343650" y="439738"/>
            <a:ext cx="9144000" cy="81915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sz="3000" b="1" dirty="0">
                <a:solidFill>
                  <a:schemeClr val="bg2"/>
                </a:solidFill>
                <a:latin typeface="Calibri" panose="020F0502020204030204" pitchFamily="34" charset="0"/>
                <a:ea typeface="Noto Sans"/>
                <a:cs typeface="Calibri" panose="020F0502020204030204" pitchFamily="34" charset="0"/>
                <a:sym typeface="Noto Sans"/>
              </a:rPr>
              <a:t>Nationally Determined Contributions (NDCs)</a:t>
            </a:r>
            <a:endParaRPr sz="3000" b="1" dirty="0">
              <a:solidFill>
                <a:schemeClr val="bg2"/>
              </a:solidFill>
              <a:latin typeface="Calibri" panose="020F0502020204030204" pitchFamily="34" charset="0"/>
              <a:ea typeface="Noto Sans"/>
              <a:cs typeface="Calibri" panose="020F0502020204030204" pitchFamily="34" charset="0"/>
              <a:sym typeface="Noto Sans"/>
            </a:endParaRPr>
          </a:p>
        </p:txBody>
      </p:sp>
      <p:sp>
        <p:nvSpPr>
          <p:cNvPr id="149" name="Google Shape;149;p20"/>
          <p:cNvSpPr txBox="1"/>
          <p:nvPr/>
        </p:nvSpPr>
        <p:spPr>
          <a:xfrm>
            <a:off x="343650" y="1105298"/>
            <a:ext cx="7907969" cy="2617986"/>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chemeClr val="tx1"/>
                </a:solidFill>
                <a:latin typeface="Calibri" panose="020F0502020204030204" pitchFamily="34" charset="0"/>
                <a:ea typeface="Noto Sans"/>
                <a:cs typeface="Calibri" panose="020F0502020204030204" pitchFamily="34" charset="0"/>
                <a:sym typeface="Noto Sans"/>
              </a:rPr>
              <a:t>Each Party of the Paris agreement is required to submit a Nationally Determined Contribution (NDC). A NDC is climate action plan to reduce emissions and and adapt to climate impacts that is updated every five years.  </a:t>
            </a:r>
            <a:endParaRPr sz="1800" dirty="0">
              <a:solidFill>
                <a:schemeClr val="tx1"/>
              </a:solidFill>
              <a:latin typeface="Calibri" panose="020F0502020204030204" pitchFamily="34" charset="0"/>
              <a:ea typeface="Noto Sans"/>
              <a:cs typeface="Calibri" panose="020F0502020204030204" pitchFamily="34" charset="0"/>
              <a:sym typeface="Noto Sans"/>
            </a:endParaRPr>
          </a:p>
          <a:p>
            <a:pPr marL="0" lvl="0" indent="0" algn="l" rtl="0">
              <a:spcBef>
                <a:spcPts val="800"/>
              </a:spcBef>
              <a:spcAft>
                <a:spcPts val="0"/>
              </a:spcAft>
              <a:buClr>
                <a:schemeClr val="dk2"/>
              </a:buClr>
              <a:buSzPts val="1100"/>
              <a:buFont typeface="Arial"/>
              <a:buNone/>
            </a:pPr>
            <a:r>
              <a:rPr lang="en" sz="1800" b="1" dirty="0">
                <a:solidFill>
                  <a:srgbClr val="FF0000"/>
                </a:solidFill>
                <a:highlight>
                  <a:srgbClr val="FFFF00"/>
                </a:highlight>
                <a:latin typeface="Calibri" panose="020F0502020204030204" pitchFamily="34" charset="0"/>
                <a:ea typeface="Noto Sans"/>
                <a:cs typeface="Calibri" panose="020F0502020204030204" pitchFamily="34" charset="0"/>
                <a:sym typeface="Noto Sans"/>
              </a:rPr>
              <a:t>[YOUR MUNICIPALITY’S or REGION’s CLIMATE GOALS]</a:t>
            </a:r>
            <a:endParaRPr sz="1800" b="1" dirty="0">
              <a:solidFill>
                <a:srgbClr val="FF0000"/>
              </a:solidFill>
              <a:highlight>
                <a:srgbClr val="FFFF00"/>
              </a:highlight>
              <a:latin typeface="Calibri" panose="020F0502020204030204" pitchFamily="34" charset="0"/>
              <a:ea typeface="Noto Sans"/>
              <a:cs typeface="Calibri" panose="020F0502020204030204" pitchFamily="34" charset="0"/>
              <a:sym typeface="Noto Sans"/>
            </a:endParaRPr>
          </a:p>
          <a:p>
            <a:pPr marL="0" lvl="0" indent="0" algn="l" rtl="0">
              <a:spcBef>
                <a:spcPts val="800"/>
              </a:spcBef>
              <a:spcAft>
                <a:spcPts val="800"/>
              </a:spcAft>
              <a:buClr>
                <a:schemeClr val="dk2"/>
              </a:buClr>
              <a:buSzPts val="1100"/>
              <a:buFont typeface="Arial"/>
              <a:buNone/>
            </a:pPr>
            <a:r>
              <a:rPr lang="en" sz="1800" b="1" dirty="0">
                <a:solidFill>
                  <a:srgbClr val="FF0000"/>
                </a:solidFill>
                <a:highlight>
                  <a:srgbClr val="FFFF00"/>
                </a:highlight>
                <a:latin typeface="Calibri" panose="020F0502020204030204" pitchFamily="34" charset="0"/>
                <a:ea typeface="Noto Sans"/>
                <a:cs typeface="Calibri" panose="020F0502020204030204" pitchFamily="34" charset="0"/>
                <a:sym typeface="Noto Sans"/>
              </a:rPr>
              <a:t>[YOUR MUNICIPALITY’S STATUS ON YOUR CLIMATE ACTION PLAN]</a:t>
            </a:r>
          </a:p>
          <a:p>
            <a:pPr>
              <a:spcBef>
                <a:spcPts val="800"/>
              </a:spcBef>
              <a:spcAft>
                <a:spcPts val="800"/>
              </a:spcAft>
              <a:buClr>
                <a:schemeClr val="dk2"/>
              </a:buClr>
              <a:buSzPts val="1100"/>
            </a:pPr>
            <a:r>
              <a:rPr lang="en-US" sz="1800" dirty="0">
                <a:solidFill>
                  <a:srgbClr val="FF0000"/>
                </a:solidFill>
                <a:highlight>
                  <a:srgbClr val="FFFF00"/>
                </a:highlight>
                <a:latin typeface="Calibri" panose="020F0502020204030204" pitchFamily="34" charset="0"/>
                <a:ea typeface="Noto Sans"/>
                <a:cs typeface="Calibri" panose="020F0502020204030204" pitchFamily="34" charset="0"/>
                <a:sym typeface="Noto Sans"/>
              </a:rPr>
              <a:t>If your community does not have a status update on your climate action, replace with programs and initiatives implemented/will be implemented. </a:t>
            </a:r>
            <a:endParaRPr lang="en" sz="1800" b="1" dirty="0">
              <a:solidFill>
                <a:srgbClr val="FF0000"/>
              </a:solidFill>
              <a:highlight>
                <a:srgbClr val="FFFF00"/>
              </a:highlight>
              <a:latin typeface="Calibri" panose="020F0502020204030204" pitchFamily="34" charset="0"/>
              <a:ea typeface="Noto Sans"/>
              <a:cs typeface="Calibri" panose="020F0502020204030204" pitchFamily="34" charset="0"/>
              <a:sym typeface="No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1"/>
          <p:cNvSpPr txBox="1">
            <a:spLocks noGrp="1"/>
          </p:cNvSpPr>
          <p:nvPr>
            <p:ph type="title" idx="4294967295"/>
          </p:nvPr>
        </p:nvSpPr>
        <p:spPr>
          <a:xfrm>
            <a:off x="535775" y="469015"/>
            <a:ext cx="7070725" cy="76835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dirty="0">
                <a:solidFill>
                  <a:srgbClr val="FF0000"/>
                </a:solidFill>
                <a:highlight>
                  <a:srgbClr val="FFFF00"/>
                </a:highlight>
                <a:latin typeface="+mj-lt"/>
                <a:ea typeface="Noto Sans"/>
                <a:cs typeface="Noto Sans"/>
                <a:sym typeface="Noto Sans"/>
              </a:rPr>
              <a:t>Roundtable Discussions</a:t>
            </a:r>
            <a:endParaRPr sz="2400" dirty="0">
              <a:solidFill>
                <a:srgbClr val="FF0000"/>
              </a:solidFill>
              <a:highlight>
                <a:srgbClr val="FFFF00"/>
              </a:highlight>
              <a:latin typeface="+mj-lt"/>
              <a:ea typeface="Noto Sans"/>
              <a:cs typeface="Noto Sans"/>
              <a:sym typeface="Noto Sans"/>
            </a:endParaRPr>
          </a:p>
        </p:txBody>
      </p:sp>
      <p:sp>
        <p:nvSpPr>
          <p:cNvPr id="156" name="Google Shape;156;p21"/>
          <p:cNvSpPr txBox="1"/>
          <p:nvPr/>
        </p:nvSpPr>
        <p:spPr>
          <a:xfrm>
            <a:off x="535775" y="1387350"/>
            <a:ext cx="8032200" cy="2265205"/>
          </a:xfrm>
          <a:prstGeom prst="rect">
            <a:avLst/>
          </a:prstGeom>
          <a:noFill/>
          <a:ln>
            <a:noFill/>
          </a:ln>
        </p:spPr>
        <p:txBody>
          <a:bodyPr spcFirstLastPara="1" wrap="square" lIns="91425" tIns="91425" rIns="91425" bIns="91425" anchor="t" anchorCtr="0">
            <a:spAutoFit/>
          </a:bodyPr>
          <a:lstStyle/>
          <a:p>
            <a:pPr marL="457200" lvl="0" indent="-317500" algn="l" rtl="0">
              <a:lnSpc>
                <a:spcPct val="115000"/>
              </a:lnSpc>
              <a:spcBef>
                <a:spcPts val="0"/>
              </a:spcBef>
              <a:spcAft>
                <a:spcPts val="0"/>
              </a:spcAft>
              <a:buClr>
                <a:schemeClr val="accent4"/>
              </a:buClr>
              <a:buSzPct val="100000"/>
              <a:buFont typeface="Arial" panose="020B0604020202020204" pitchFamily="34" charset="0"/>
              <a:buChar char="•"/>
            </a:pPr>
            <a:r>
              <a:rPr lang="en" sz="1600" dirty="0">
                <a:solidFill>
                  <a:srgbClr val="FF0000"/>
                </a:solidFill>
                <a:highlight>
                  <a:srgbClr val="FFFF00"/>
                </a:highlight>
                <a:latin typeface="+mj-lt"/>
                <a:ea typeface="Noto Sans"/>
                <a:cs typeface="Noto Sans"/>
                <a:sym typeface="Noto Sans"/>
              </a:rPr>
              <a:t>Each roundtable discussion lasts 30 minutes. A total of three roundtables will take place, each aimed at answering one of the local stocktake questions.</a:t>
            </a:r>
            <a:endParaRPr sz="1600" dirty="0">
              <a:solidFill>
                <a:srgbClr val="FF0000"/>
              </a:solidFill>
              <a:highlight>
                <a:srgbClr val="FFFF00"/>
              </a:highlight>
              <a:latin typeface="+mj-lt"/>
              <a:ea typeface="Noto Sans"/>
              <a:cs typeface="Noto Sans"/>
              <a:sym typeface="Noto Sans"/>
            </a:endParaRPr>
          </a:p>
          <a:p>
            <a:pPr marL="457200" lvl="0" indent="-317500" algn="l" rtl="0">
              <a:lnSpc>
                <a:spcPct val="115000"/>
              </a:lnSpc>
              <a:spcBef>
                <a:spcPts val="0"/>
              </a:spcBef>
              <a:spcAft>
                <a:spcPts val="0"/>
              </a:spcAft>
              <a:buClr>
                <a:schemeClr val="accent4"/>
              </a:buClr>
              <a:buSzPct val="100000"/>
              <a:buFont typeface="Arial" panose="020B0604020202020204" pitchFamily="34" charset="0"/>
              <a:buChar char="•"/>
            </a:pPr>
            <a:r>
              <a:rPr lang="en" sz="1600" dirty="0">
                <a:solidFill>
                  <a:srgbClr val="FF0000"/>
                </a:solidFill>
                <a:highlight>
                  <a:srgbClr val="FFFF00"/>
                </a:highlight>
                <a:latin typeface="+mj-lt"/>
                <a:ea typeface="Noto Sans"/>
                <a:cs typeface="Noto Sans"/>
                <a:sym typeface="Noto Sans"/>
              </a:rPr>
              <a:t>A facilitator will guide each roundtable and a recorder will take notes</a:t>
            </a:r>
            <a:endParaRPr sz="1600" dirty="0">
              <a:solidFill>
                <a:srgbClr val="FF0000"/>
              </a:solidFill>
              <a:highlight>
                <a:srgbClr val="FFFF00"/>
              </a:highlight>
              <a:latin typeface="+mj-lt"/>
              <a:ea typeface="Noto Sans"/>
              <a:cs typeface="Noto Sans"/>
              <a:sym typeface="Noto Sans"/>
            </a:endParaRPr>
          </a:p>
          <a:p>
            <a:pPr marL="457200" lvl="0" indent="-317500" algn="l" rtl="0">
              <a:spcBef>
                <a:spcPts val="0"/>
              </a:spcBef>
              <a:spcAft>
                <a:spcPts val="0"/>
              </a:spcAft>
              <a:buClr>
                <a:schemeClr val="accent4"/>
              </a:buClr>
              <a:buSzPct val="100000"/>
              <a:buFont typeface="Arial" panose="020B0604020202020204" pitchFamily="34" charset="0"/>
              <a:buChar char="•"/>
            </a:pPr>
            <a:r>
              <a:rPr lang="en" sz="1600" dirty="0">
                <a:solidFill>
                  <a:srgbClr val="FF0000"/>
                </a:solidFill>
                <a:highlight>
                  <a:srgbClr val="FFFF00"/>
                </a:highlight>
                <a:latin typeface="+mj-lt"/>
                <a:ea typeface="Noto Sans"/>
                <a:cs typeface="Noto Sans"/>
                <a:sym typeface="Noto Sans"/>
              </a:rPr>
              <a:t>Seek to ensure a representative of each community or stakeholder group is represented at each table</a:t>
            </a:r>
            <a:endParaRPr sz="1600" dirty="0">
              <a:solidFill>
                <a:srgbClr val="FF0000"/>
              </a:solidFill>
              <a:highlight>
                <a:srgbClr val="FFFF00"/>
              </a:highlight>
              <a:latin typeface="+mj-lt"/>
              <a:ea typeface="Noto Sans"/>
              <a:cs typeface="Noto Sans"/>
              <a:sym typeface="Noto Sans"/>
            </a:endParaRPr>
          </a:p>
          <a:p>
            <a:pPr marL="457200" lvl="0" indent="-317500" algn="l" rtl="0">
              <a:spcBef>
                <a:spcPts val="0"/>
              </a:spcBef>
              <a:spcAft>
                <a:spcPts val="0"/>
              </a:spcAft>
              <a:buClr>
                <a:schemeClr val="accent4"/>
              </a:buClr>
              <a:buSzPct val="100000"/>
              <a:buFont typeface="Arial" panose="020B0604020202020204" pitchFamily="34" charset="0"/>
              <a:buChar char="•"/>
            </a:pPr>
            <a:r>
              <a:rPr lang="en" sz="1600" dirty="0">
                <a:solidFill>
                  <a:srgbClr val="FF0000"/>
                </a:solidFill>
                <a:highlight>
                  <a:srgbClr val="FFFF00"/>
                </a:highlight>
                <a:latin typeface="+mj-lt"/>
                <a:ea typeface="Noto Sans"/>
                <a:cs typeface="Noto Sans"/>
                <a:sym typeface="Noto Sans"/>
              </a:rPr>
              <a:t>Following each 30-minute round table discussion should be a presentation from a community group representative and 10 minute break to review the responses of each round table discussion</a:t>
            </a:r>
            <a:endParaRPr sz="1600" dirty="0">
              <a:solidFill>
                <a:srgbClr val="FF0000"/>
              </a:solidFill>
              <a:highlight>
                <a:srgbClr val="FFFF00"/>
              </a:highlight>
              <a:latin typeface="+mj-lt"/>
              <a:ea typeface="Noto Sans"/>
              <a:cs typeface="Noto Sans"/>
              <a:sym typeface="Noto Sans"/>
            </a:endParaRPr>
          </a:p>
        </p:txBody>
      </p:sp>
    </p:spTree>
  </p:cSld>
  <p:clrMapOvr>
    <a:masterClrMapping/>
  </p:clrMapOvr>
</p:sld>
</file>

<file path=ppt/theme/theme1.xml><?xml version="1.0" encoding="utf-8"?>
<a:theme xmlns:a="http://schemas.openxmlformats.org/drawingml/2006/main" name="Simple Light">
  <a:themeElements>
    <a:clrScheme name="LGMA">
      <a:dk1>
        <a:srgbClr val="545454"/>
      </a:dk1>
      <a:lt1>
        <a:sysClr val="window" lastClr="FFFFFF"/>
      </a:lt1>
      <a:dk2>
        <a:srgbClr val="0070A3"/>
      </a:dk2>
      <a:lt2>
        <a:srgbClr val="75CBF3"/>
      </a:lt2>
      <a:accent1>
        <a:srgbClr val="A4C842"/>
      </a:accent1>
      <a:accent2>
        <a:srgbClr val="27AF93"/>
      </a:accent2>
      <a:accent3>
        <a:srgbClr val="FFE144"/>
      </a:accent3>
      <a:accent4>
        <a:srgbClr val="2A2A2A"/>
      </a:accent4>
      <a:accent5>
        <a:srgbClr val="FFFFFF"/>
      </a:accent5>
      <a:accent6>
        <a:srgbClr val="FFFFFF"/>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190</TotalTime>
  <Words>1857</Words>
  <Application>Microsoft Office PowerPoint</Application>
  <PresentationFormat>On-screen Show (16:9)</PresentationFormat>
  <Paragraphs>181</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Lato</vt:lpstr>
      <vt:lpstr>Calibri</vt:lpstr>
      <vt:lpstr>Roboto</vt:lpstr>
      <vt:lpstr>Noto Sans</vt:lpstr>
      <vt:lpstr>Simple Light</vt:lpstr>
      <vt:lpstr>[City or Region Name]</vt:lpstr>
      <vt:lpstr>PowerPoint Presentation</vt:lpstr>
      <vt:lpstr>PowerPoint Presentation</vt:lpstr>
      <vt:lpstr>PowerPoint Presentation</vt:lpstr>
      <vt:lpstr>What is a Local Stocktake?</vt:lpstr>
      <vt:lpstr>PowerPoint Presentation</vt:lpstr>
      <vt:lpstr>PowerPoint Presentation</vt:lpstr>
      <vt:lpstr>Nationally Determined Contributions (NDCs)</vt:lpstr>
      <vt:lpstr>Roundtable Discussions</vt:lpstr>
      <vt:lpstr>Roundtable Discussion 1 Where is our community locally on climate action and in support of our country’s Paris Agreement plan?</vt:lpstr>
      <vt:lpstr>Where are we? Guiding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UNFCCC Reporting</vt:lpstr>
      <vt:lpstr>Closing Remarks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[City or Region Name] </dc:title>
  <cp:lastModifiedBy>Matteo Bizzotto</cp:lastModifiedBy>
  <cp:revision>13</cp:revision>
  <dcterms:modified xsi:type="dcterms:W3CDTF">2023-09-15T11:24:50Z</dcterms:modified>
</cp:coreProperties>
</file>